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3"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6858000" cx="12193200"/>
  <p:notesSz cx="6858000" cy="9144000"/>
  <p:embeddedFontLst>
    <p:embeddedFont>
      <p:font typeface="Amaranth"/>
      <p:regular r:id="rId22"/>
      <p:bold r:id="rId23"/>
      <p:italic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Amaranth-regular.fntdata"/><Relationship Id="rId21" Type="http://schemas.openxmlformats.org/officeDocument/2006/relationships/slide" Target="slides/slide16.xml"/><Relationship Id="rId24" Type="http://schemas.openxmlformats.org/officeDocument/2006/relationships/font" Target="fonts/Amaranth-italic.fntdata"/><Relationship Id="rId23" Type="http://schemas.openxmlformats.org/officeDocument/2006/relationships/font" Target="fonts/Amaranth-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5" Type="http://schemas.openxmlformats.org/officeDocument/2006/relationships/font" Target="fonts/Amaranth-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 name="Shape 40"/>
        <p:cNvGrpSpPr/>
        <p:nvPr/>
      </p:nvGrpSpPr>
      <p:grpSpPr>
        <a:xfrm>
          <a:off x="0" y="0"/>
          <a:ext cx="0" cy="0"/>
          <a:chOff x="0" y="0"/>
          <a:chExt cx="0" cy="0"/>
        </a:xfrm>
      </p:grpSpPr>
      <p:sp>
        <p:nvSpPr>
          <p:cNvPr id="41" name="Google Shape;41;g876601597f_0_25: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42" name="Google Shape;42;g876601597f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Live version</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fc717b05bd_3_0: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fc717b05bd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fc717b05bd_3_5: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fc717b05bd_3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fc717b05bd_3_10: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fc717b05bd_3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fc717b05bd_3_15: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fc717b05bd_3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1058ecf1030_0_0: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1058ecf103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1058ecf1030_0_6: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1058ecf1030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1058ecf1030_0_12: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1058ecf1030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 name="Shape 46"/>
        <p:cNvGrpSpPr/>
        <p:nvPr/>
      </p:nvGrpSpPr>
      <p:grpSpPr>
        <a:xfrm>
          <a:off x="0" y="0"/>
          <a:ext cx="0" cy="0"/>
          <a:chOff x="0" y="0"/>
          <a:chExt cx="0" cy="0"/>
        </a:xfrm>
      </p:grpSpPr>
      <p:sp>
        <p:nvSpPr>
          <p:cNvPr id="47" name="Google Shape;47;g108ff81c2e8_2_0: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48" name="Google Shape;48;g108ff81c2e8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 name="Shape 51"/>
        <p:cNvGrpSpPr/>
        <p:nvPr/>
      </p:nvGrpSpPr>
      <p:grpSpPr>
        <a:xfrm>
          <a:off x="0" y="0"/>
          <a:ext cx="0" cy="0"/>
          <a:chOff x="0" y="0"/>
          <a:chExt cx="0" cy="0"/>
        </a:xfrm>
      </p:grpSpPr>
      <p:sp>
        <p:nvSpPr>
          <p:cNvPr id="52" name="Google Shape;52;gfbd082ebae_0_0: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53" name="Google Shape;53;gfbd082eba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fbd082ebae_0_6: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fbd082ebae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fbd082ebae_0_11: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fbd082ebae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fbd082ebae_0_17: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fbd082ebae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fbd082ebae_0_23: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fbd082ebae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fbd082eb25_1_0: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fbd082eb25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fc717b05bd_4_0: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fc717b05bd_4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9.png"/><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rgbClr val="6C0AAB"/>
        </a:solidFill>
      </p:bgPr>
    </p:bg>
    <p:spTree>
      <p:nvGrpSpPr>
        <p:cNvPr id="12" name="Shape 12"/>
        <p:cNvGrpSpPr/>
        <p:nvPr/>
      </p:nvGrpSpPr>
      <p:grpSpPr>
        <a:xfrm>
          <a:off x="0" y="0"/>
          <a:ext cx="0" cy="0"/>
          <a:chOff x="0" y="0"/>
          <a:chExt cx="0" cy="0"/>
        </a:xfrm>
      </p:grpSpPr>
      <p:sp>
        <p:nvSpPr>
          <p:cNvPr id="13" name="Google Shape;13;p2"/>
          <p:cNvSpPr/>
          <p:nvPr/>
        </p:nvSpPr>
        <p:spPr>
          <a:xfrm>
            <a:off x="-200" y="5603500"/>
            <a:ext cx="12193200" cy="1254300"/>
          </a:xfrm>
          <a:prstGeom prst="rect">
            <a:avLst/>
          </a:prstGeom>
          <a:solidFill>
            <a:srgbClr val="EFEFE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 name="Google Shape;14;p2"/>
          <p:cNvSpPr txBox="1"/>
          <p:nvPr/>
        </p:nvSpPr>
        <p:spPr>
          <a:xfrm>
            <a:off x="546654" y="412700"/>
            <a:ext cx="9438600" cy="2274300"/>
          </a:xfrm>
          <a:prstGeom prst="rect">
            <a:avLst/>
          </a:prstGeom>
          <a:noFill/>
          <a:ln>
            <a:noFill/>
          </a:ln>
        </p:spPr>
        <p:txBody>
          <a:bodyPr anchorCtr="0" anchor="t" bIns="121900" lIns="121900" spcFirstLastPara="1" rIns="121900" wrap="square" tIns="121900">
            <a:noAutofit/>
          </a:bodyPr>
          <a:lstStyle/>
          <a:p>
            <a:pPr indent="0" lvl="0" marL="0" rtl="0" algn="l">
              <a:lnSpc>
                <a:spcPct val="100000"/>
              </a:lnSpc>
              <a:spcBef>
                <a:spcPts val="0"/>
              </a:spcBef>
              <a:spcAft>
                <a:spcPts val="0"/>
              </a:spcAft>
              <a:buNone/>
            </a:pPr>
            <a:r>
              <a:t/>
            </a:r>
            <a:endParaRPr sz="6700">
              <a:solidFill>
                <a:srgbClr val="FFFFFF"/>
              </a:solidFill>
              <a:latin typeface="Amaranth"/>
              <a:ea typeface="Amaranth"/>
              <a:cs typeface="Amaranth"/>
              <a:sym typeface="Amaranth"/>
            </a:endParaRPr>
          </a:p>
        </p:txBody>
      </p:sp>
      <p:sp>
        <p:nvSpPr>
          <p:cNvPr id="15" name="Google Shape;15;p2"/>
          <p:cNvSpPr txBox="1"/>
          <p:nvPr/>
        </p:nvSpPr>
        <p:spPr>
          <a:xfrm>
            <a:off x="546654" y="2776000"/>
            <a:ext cx="4731300" cy="692400"/>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0"/>
              </a:spcAft>
              <a:buNone/>
            </a:pPr>
            <a:r>
              <a:t/>
            </a:r>
            <a:endParaRPr sz="2400">
              <a:solidFill>
                <a:srgbClr val="DEC6EE"/>
              </a:solidFill>
              <a:latin typeface="Amaranth"/>
              <a:ea typeface="Amaranth"/>
              <a:cs typeface="Amaranth"/>
              <a:sym typeface="Amaranth"/>
            </a:endParaRPr>
          </a:p>
        </p:txBody>
      </p:sp>
      <p:grpSp>
        <p:nvGrpSpPr>
          <p:cNvPr id="16" name="Google Shape;16;p2"/>
          <p:cNvGrpSpPr/>
          <p:nvPr/>
        </p:nvGrpSpPr>
        <p:grpSpPr>
          <a:xfrm>
            <a:off x="9329552" y="5983534"/>
            <a:ext cx="2647321" cy="634518"/>
            <a:chOff x="6996650" y="4435075"/>
            <a:chExt cx="1985540" cy="475900"/>
          </a:xfrm>
        </p:grpSpPr>
        <p:pic>
          <p:nvPicPr>
            <p:cNvPr id="17" name="Google Shape;17;p2"/>
            <p:cNvPicPr preferRelativeResize="0"/>
            <p:nvPr/>
          </p:nvPicPr>
          <p:blipFill>
            <a:blip r:embed="rId2">
              <a:alphaModFix/>
            </a:blip>
            <a:stretch>
              <a:fillRect/>
            </a:stretch>
          </p:blipFill>
          <p:spPr>
            <a:xfrm>
              <a:off x="7740034" y="4435075"/>
              <a:ext cx="1242156" cy="475900"/>
            </a:xfrm>
            <a:prstGeom prst="rect">
              <a:avLst/>
            </a:prstGeom>
            <a:noFill/>
            <a:ln>
              <a:noFill/>
            </a:ln>
          </p:spPr>
        </p:pic>
        <p:pic>
          <p:nvPicPr>
            <p:cNvPr id="18" name="Google Shape;18;p2"/>
            <p:cNvPicPr preferRelativeResize="0"/>
            <p:nvPr/>
          </p:nvPicPr>
          <p:blipFill>
            <a:blip r:embed="rId3">
              <a:alphaModFix/>
            </a:blip>
            <a:stretch>
              <a:fillRect/>
            </a:stretch>
          </p:blipFill>
          <p:spPr>
            <a:xfrm>
              <a:off x="6996650" y="4457689"/>
              <a:ext cx="576074" cy="430675"/>
            </a:xfrm>
            <a:prstGeom prst="rect">
              <a:avLst/>
            </a:prstGeom>
            <a:noFill/>
            <a:ln>
              <a:noFill/>
            </a:ln>
          </p:spPr>
        </p:pic>
      </p:grpSp>
      <p:pic>
        <p:nvPicPr>
          <p:cNvPr descr="5-robots-binary1.png" id="19" name="Google Shape;19;p2"/>
          <p:cNvPicPr preferRelativeResize="0"/>
          <p:nvPr/>
        </p:nvPicPr>
        <p:blipFill>
          <a:blip r:embed="rId4">
            <a:alphaModFix/>
          </a:blip>
          <a:stretch>
            <a:fillRect/>
          </a:stretch>
        </p:blipFill>
        <p:spPr>
          <a:xfrm>
            <a:off x="546652" y="4901003"/>
            <a:ext cx="3251602" cy="922625"/>
          </a:xfrm>
          <a:prstGeom prst="rect">
            <a:avLst/>
          </a:prstGeom>
          <a:noFill/>
          <a:ln>
            <a:noFill/>
          </a:ln>
        </p:spPr>
      </p:pic>
      <p:sp>
        <p:nvSpPr>
          <p:cNvPr id="20" name="Google Shape;20;p2"/>
          <p:cNvSpPr txBox="1"/>
          <p:nvPr>
            <p:ph type="title"/>
          </p:nvPr>
        </p:nvSpPr>
        <p:spPr>
          <a:xfrm>
            <a:off x="541253" y="417100"/>
            <a:ext cx="9449400" cy="2265600"/>
          </a:xfrm>
          <a:prstGeom prst="rect">
            <a:avLst/>
          </a:prstGeom>
        </p:spPr>
        <p:txBody>
          <a:bodyPr anchorCtr="0" anchor="t" bIns="121900" lIns="121900" spcFirstLastPara="1" rIns="121900" wrap="square" tIns="121900">
            <a:noAutofit/>
          </a:bodyPr>
          <a:lstStyle>
            <a:lvl1pPr lvl="0">
              <a:spcBef>
                <a:spcPts val="0"/>
              </a:spcBef>
              <a:spcAft>
                <a:spcPts val="0"/>
              </a:spcAft>
              <a:buNone/>
              <a:defRPr sz="6700">
                <a:solidFill>
                  <a:srgbClr val="FFFFFF"/>
                </a:solidFill>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p:txBody>
      </p:sp>
      <p:sp>
        <p:nvSpPr>
          <p:cNvPr id="21" name="Google Shape;21;p2"/>
          <p:cNvSpPr txBox="1"/>
          <p:nvPr>
            <p:ph idx="1" type="subTitle"/>
          </p:nvPr>
        </p:nvSpPr>
        <p:spPr>
          <a:xfrm>
            <a:off x="541253" y="2776000"/>
            <a:ext cx="9449400" cy="692400"/>
          </a:xfrm>
          <a:prstGeom prst="rect">
            <a:avLst/>
          </a:prstGeom>
        </p:spPr>
        <p:txBody>
          <a:bodyPr anchorCtr="0" anchor="t" bIns="121900" lIns="121900" spcFirstLastPara="1" rIns="121900" wrap="square" tIns="121900">
            <a:noAutofit/>
          </a:bodyPr>
          <a:lstStyle>
            <a:lvl1pPr lvl="0">
              <a:spcBef>
                <a:spcPts val="0"/>
              </a:spcBef>
              <a:spcAft>
                <a:spcPts val="0"/>
              </a:spcAft>
              <a:buNone/>
              <a:defRPr>
                <a:solidFill>
                  <a:srgbClr val="DEC6EE"/>
                </a:solidFill>
              </a:defRPr>
            </a:lvl1pPr>
            <a:lvl2pPr lvl="1">
              <a:spcBef>
                <a:spcPts val="2100"/>
              </a:spcBef>
              <a:spcAft>
                <a:spcPts val="0"/>
              </a:spcAft>
              <a:buNone/>
              <a:defRPr/>
            </a:lvl2pPr>
            <a:lvl3pPr lvl="2">
              <a:spcBef>
                <a:spcPts val="2100"/>
              </a:spcBef>
              <a:spcAft>
                <a:spcPts val="0"/>
              </a:spcAft>
              <a:buNone/>
              <a:defRPr/>
            </a:lvl3pPr>
            <a:lvl4pPr lvl="3">
              <a:spcBef>
                <a:spcPts val="2100"/>
              </a:spcBef>
              <a:spcAft>
                <a:spcPts val="0"/>
              </a:spcAft>
              <a:buNone/>
              <a:defRPr/>
            </a:lvl4pPr>
            <a:lvl5pPr lvl="4">
              <a:spcBef>
                <a:spcPts val="2100"/>
              </a:spcBef>
              <a:spcAft>
                <a:spcPts val="0"/>
              </a:spcAft>
              <a:buNone/>
              <a:defRPr/>
            </a:lvl5pPr>
            <a:lvl6pPr lvl="5">
              <a:spcBef>
                <a:spcPts val="2100"/>
              </a:spcBef>
              <a:spcAft>
                <a:spcPts val="0"/>
              </a:spcAft>
              <a:buNone/>
              <a:defRPr/>
            </a:lvl6pPr>
            <a:lvl7pPr lvl="6">
              <a:spcBef>
                <a:spcPts val="2100"/>
              </a:spcBef>
              <a:spcAft>
                <a:spcPts val="0"/>
              </a:spcAft>
              <a:buNone/>
              <a:defRPr/>
            </a:lvl7pPr>
            <a:lvl8pPr lvl="7">
              <a:spcBef>
                <a:spcPts val="2100"/>
              </a:spcBef>
              <a:spcAft>
                <a:spcPts val="0"/>
              </a:spcAft>
              <a:buNone/>
              <a:defRPr/>
            </a:lvl8pPr>
            <a:lvl9pPr lvl="8">
              <a:spcBef>
                <a:spcPts val="2100"/>
              </a:spcBef>
              <a:spcAft>
                <a:spcPts val="2100"/>
              </a:spcAft>
              <a:buNone/>
              <a:defRPr/>
            </a:lvl9pPr>
          </a:lstStyle>
          <a:p/>
        </p:txBody>
      </p:sp>
      <p:sp>
        <p:nvSpPr>
          <p:cNvPr id="22" name="Google Shape;22;p2"/>
          <p:cNvSpPr txBox="1"/>
          <p:nvPr>
            <p:ph idx="12" type="sldNum"/>
          </p:nvPr>
        </p:nvSpPr>
        <p:spPr>
          <a:xfrm>
            <a:off x="415651" y="6129822"/>
            <a:ext cx="731700" cy="524700"/>
          </a:xfrm>
          <a:prstGeom prst="rect">
            <a:avLst/>
          </a:prstGeom>
        </p:spPr>
        <p:txBody>
          <a:bodyPr anchorCtr="0" anchor="ctr" bIns="121900" lIns="121900" spcFirstLastPara="1" rIns="121900" wrap="square" tIns="1219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3"/>
          <p:cNvSpPr/>
          <p:nvPr/>
        </p:nvSpPr>
        <p:spPr>
          <a:xfrm>
            <a:off x="0" y="33"/>
            <a:ext cx="6577500" cy="6858000"/>
          </a:xfrm>
          <a:prstGeom prst="rect">
            <a:avLst/>
          </a:prstGeom>
          <a:solidFill>
            <a:srgbClr val="6C0AA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 name="Google Shape;25;p3"/>
          <p:cNvSpPr txBox="1"/>
          <p:nvPr>
            <p:ph idx="12" type="sldNum"/>
          </p:nvPr>
        </p:nvSpPr>
        <p:spPr>
          <a:xfrm>
            <a:off x="415651" y="6129822"/>
            <a:ext cx="731700" cy="524700"/>
          </a:xfrm>
          <a:prstGeom prst="rect">
            <a:avLst/>
          </a:prstGeom>
        </p:spPr>
        <p:txBody>
          <a:bodyPr anchorCtr="0" anchor="ctr" bIns="121900" lIns="121900" spcFirstLastPara="1" rIns="121900" wrap="square" tIns="1219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GB"/>
              <a:t>‹#›</a:t>
            </a:fld>
            <a:endParaRPr/>
          </a:p>
        </p:txBody>
      </p:sp>
      <p:sp>
        <p:nvSpPr>
          <p:cNvPr id="26" name="Google Shape;26;p3"/>
          <p:cNvSpPr txBox="1"/>
          <p:nvPr>
            <p:ph type="title"/>
          </p:nvPr>
        </p:nvSpPr>
        <p:spPr>
          <a:xfrm>
            <a:off x="570823" y="1062533"/>
            <a:ext cx="5383200" cy="2107500"/>
          </a:xfrm>
          <a:prstGeom prst="rect">
            <a:avLst/>
          </a:prstGeom>
        </p:spPr>
        <p:txBody>
          <a:bodyPr anchorCtr="0" anchor="t" bIns="121900" lIns="121900" spcFirstLastPara="1" rIns="121900" wrap="square" tIns="121900">
            <a:noAutofit/>
          </a:bodyPr>
          <a:lstStyle>
            <a:lvl1pPr lvl="0">
              <a:spcBef>
                <a:spcPts val="0"/>
              </a:spcBef>
              <a:spcAft>
                <a:spcPts val="0"/>
              </a:spcAft>
              <a:buNone/>
              <a:defRPr>
                <a:solidFill>
                  <a:srgbClr val="FFFFFF"/>
                </a:solidFill>
              </a:defRPr>
            </a:lvl1pPr>
            <a:lvl2pPr lvl="1">
              <a:spcBef>
                <a:spcPts val="0"/>
              </a:spcBef>
              <a:spcAft>
                <a:spcPts val="0"/>
              </a:spcAft>
              <a:buNone/>
              <a:defRPr>
                <a:solidFill>
                  <a:srgbClr val="FFFFFF"/>
                </a:solidFill>
              </a:defRPr>
            </a:lvl2pPr>
            <a:lvl3pPr lvl="2">
              <a:spcBef>
                <a:spcPts val="0"/>
              </a:spcBef>
              <a:spcAft>
                <a:spcPts val="0"/>
              </a:spcAft>
              <a:buNone/>
              <a:defRPr>
                <a:solidFill>
                  <a:srgbClr val="FFFFFF"/>
                </a:solidFill>
              </a:defRPr>
            </a:lvl3pPr>
            <a:lvl4pPr lvl="3">
              <a:spcBef>
                <a:spcPts val="0"/>
              </a:spcBef>
              <a:spcAft>
                <a:spcPts val="0"/>
              </a:spcAft>
              <a:buNone/>
              <a:defRPr>
                <a:solidFill>
                  <a:srgbClr val="FFFFFF"/>
                </a:solidFill>
              </a:defRPr>
            </a:lvl4pPr>
            <a:lvl5pPr lvl="4">
              <a:spcBef>
                <a:spcPts val="0"/>
              </a:spcBef>
              <a:spcAft>
                <a:spcPts val="0"/>
              </a:spcAft>
              <a:buNone/>
              <a:defRPr>
                <a:solidFill>
                  <a:srgbClr val="FFFFFF"/>
                </a:solidFill>
              </a:defRPr>
            </a:lvl5pPr>
            <a:lvl6pPr lvl="5">
              <a:spcBef>
                <a:spcPts val="0"/>
              </a:spcBef>
              <a:spcAft>
                <a:spcPts val="0"/>
              </a:spcAft>
              <a:buNone/>
              <a:defRPr>
                <a:solidFill>
                  <a:srgbClr val="FFFFFF"/>
                </a:solidFill>
              </a:defRPr>
            </a:lvl6pPr>
            <a:lvl7pPr lvl="6">
              <a:spcBef>
                <a:spcPts val="0"/>
              </a:spcBef>
              <a:spcAft>
                <a:spcPts val="0"/>
              </a:spcAft>
              <a:buNone/>
              <a:defRPr>
                <a:solidFill>
                  <a:srgbClr val="FFFFFF"/>
                </a:solidFill>
              </a:defRPr>
            </a:lvl7pPr>
            <a:lvl8pPr lvl="7">
              <a:spcBef>
                <a:spcPts val="0"/>
              </a:spcBef>
              <a:spcAft>
                <a:spcPts val="0"/>
              </a:spcAft>
              <a:buNone/>
              <a:defRPr>
                <a:solidFill>
                  <a:srgbClr val="FFFFFF"/>
                </a:solidFill>
              </a:defRPr>
            </a:lvl8pPr>
            <a:lvl9pPr lvl="8">
              <a:spcBef>
                <a:spcPts val="0"/>
              </a:spcBef>
              <a:spcAft>
                <a:spcPts val="0"/>
              </a:spcAft>
              <a:buNone/>
              <a:defRPr>
                <a:solidFill>
                  <a:srgbClr val="FFFFFF"/>
                </a:solidFil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7" name="Shape 27"/>
        <p:cNvGrpSpPr/>
        <p:nvPr/>
      </p:nvGrpSpPr>
      <p:grpSpPr>
        <a:xfrm>
          <a:off x="0" y="0"/>
          <a:ext cx="0" cy="0"/>
          <a:chOff x="0" y="0"/>
          <a:chExt cx="0" cy="0"/>
        </a:xfrm>
      </p:grpSpPr>
      <p:sp>
        <p:nvSpPr>
          <p:cNvPr id="28" name="Google Shape;28;p4"/>
          <p:cNvSpPr txBox="1"/>
          <p:nvPr>
            <p:ph type="title"/>
          </p:nvPr>
        </p:nvSpPr>
        <p:spPr>
          <a:xfrm>
            <a:off x="415641" y="593367"/>
            <a:ext cx="11361900" cy="763500"/>
          </a:xfrm>
          <a:prstGeom prst="rect">
            <a:avLst/>
          </a:prstGeom>
        </p:spPr>
        <p:txBody>
          <a:bodyPr anchorCtr="0" anchor="t" bIns="121900" lIns="121900" spcFirstLastPara="1" rIns="121900" wrap="square" tIns="121900">
            <a:noAutofit/>
          </a:bodyPr>
          <a:lstStyle>
            <a:lvl1pPr lvl="0">
              <a:spcBef>
                <a:spcPts val="0"/>
              </a:spcBef>
              <a:spcAft>
                <a:spcPts val="0"/>
              </a:spcAft>
              <a:buSzPts val="38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p:txBody>
      </p:sp>
      <p:sp>
        <p:nvSpPr>
          <p:cNvPr id="29" name="Google Shape;29;p4"/>
          <p:cNvSpPr txBox="1"/>
          <p:nvPr>
            <p:ph idx="1" type="body"/>
          </p:nvPr>
        </p:nvSpPr>
        <p:spPr>
          <a:xfrm>
            <a:off x="415641" y="1536633"/>
            <a:ext cx="11361900" cy="4329300"/>
          </a:xfrm>
          <a:prstGeom prst="rect">
            <a:avLst/>
          </a:prstGeom>
        </p:spPr>
        <p:txBody>
          <a:bodyPr anchorCtr="0" anchor="t" bIns="121900" lIns="121900" spcFirstLastPara="1" rIns="121900" wrap="square" tIns="121900">
            <a:noAutofit/>
          </a:bodyPr>
          <a:lstStyle>
            <a:lvl1pPr indent="-406400" lvl="0" marL="457200">
              <a:spcBef>
                <a:spcPts val="0"/>
              </a:spcBef>
              <a:spcAft>
                <a:spcPts val="0"/>
              </a:spcAft>
              <a:buSzPts val="2800"/>
              <a:buChar char="■"/>
              <a:defRPr/>
            </a:lvl1pPr>
            <a:lvl2pPr indent="-393700" lvl="1" marL="914400">
              <a:spcBef>
                <a:spcPts val="2100"/>
              </a:spcBef>
              <a:spcAft>
                <a:spcPts val="0"/>
              </a:spcAft>
              <a:buSzPts val="2600"/>
              <a:buChar char="○"/>
              <a:defRPr/>
            </a:lvl2pPr>
            <a:lvl3pPr indent="-393700" lvl="2" marL="1371600">
              <a:spcBef>
                <a:spcPts val="2100"/>
              </a:spcBef>
              <a:spcAft>
                <a:spcPts val="0"/>
              </a:spcAft>
              <a:buSzPts val="2600"/>
              <a:buChar char="■"/>
              <a:defRPr/>
            </a:lvl3pPr>
            <a:lvl4pPr indent="-393700" lvl="3" marL="1828800">
              <a:spcBef>
                <a:spcPts val="2100"/>
              </a:spcBef>
              <a:spcAft>
                <a:spcPts val="0"/>
              </a:spcAft>
              <a:buSzPts val="2600"/>
              <a:buChar char="●"/>
              <a:defRPr/>
            </a:lvl4pPr>
            <a:lvl5pPr indent="-393700" lvl="4" marL="2286000">
              <a:spcBef>
                <a:spcPts val="2100"/>
              </a:spcBef>
              <a:spcAft>
                <a:spcPts val="0"/>
              </a:spcAft>
              <a:buSzPts val="2600"/>
              <a:buChar char="○"/>
              <a:defRPr/>
            </a:lvl5pPr>
            <a:lvl6pPr indent="-393700" lvl="5" marL="2743200">
              <a:spcBef>
                <a:spcPts val="2100"/>
              </a:spcBef>
              <a:spcAft>
                <a:spcPts val="0"/>
              </a:spcAft>
              <a:buSzPts val="2600"/>
              <a:buChar char="■"/>
              <a:defRPr/>
            </a:lvl6pPr>
            <a:lvl7pPr indent="-393700" lvl="6" marL="3200400">
              <a:spcBef>
                <a:spcPts val="2100"/>
              </a:spcBef>
              <a:spcAft>
                <a:spcPts val="0"/>
              </a:spcAft>
              <a:buSzPts val="2600"/>
              <a:buChar char="●"/>
              <a:defRPr/>
            </a:lvl7pPr>
            <a:lvl8pPr indent="-393700" lvl="7" marL="3657600">
              <a:spcBef>
                <a:spcPts val="2100"/>
              </a:spcBef>
              <a:spcAft>
                <a:spcPts val="0"/>
              </a:spcAft>
              <a:buSzPts val="2600"/>
              <a:buChar char="○"/>
              <a:defRPr/>
            </a:lvl8pPr>
            <a:lvl9pPr indent="-393700" lvl="8" marL="4114800">
              <a:spcBef>
                <a:spcPts val="2100"/>
              </a:spcBef>
              <a:spcAft>
                <a:spcPts val="2100"/>
              </a:spcAft>
              <a:buSzPts val="2600"/>
              <a:buChar char="■"/>
              <a:defRPr/>
            </a:lvl9pPr>
          </a:lstStyle>
          <a:p/>
        </p:txBody>
      </p:sp>
      <p:sp>
        <p:nvSpPr>
          <p:cNvPr id="30" name="Google Shape;30;p4"/>
          <p:cNvSpPr txBox="1"/>
          <p:nvPr>
            <p:ph idx="12" type="sldNum"/>
          </p:nvPr>
        </p:nvSpPr>
        <p:spPr>
          <a:xfrm>
            <a:off x="415651" y="6129822"/>
            <a:ext cx="731700" cy="524700"/>
          </a:xfrm>
          <a:prstGeom prst="rect">
            <a:avLst/>
          </a:prstGeom>
        </p:spPr>
        <p:txBody>
          <a:bodyPr anchorCtr="0" anchor="ctr" bIns="121900" lIns="121900" spcFirstLastPara="1" rIns="121900" wrap="square" tIns="1219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GB"/>
              <a:t>‹#›</a:t>
            </a:fld>
            <a:endParaRPr/>
          </a:p>
        </p:txBody>
      </p:sp>
      <p:sp>
        <p:nvSpPr>
          <p:cNvPr id="31" name="Google Shape;31;p4"/>
          <p:cNvSpPr txBox="1"/>
          <p:nvPr>
            <p:ph idx="2" type="sldNum"/>
          </p:nvPr>
        </p:nvSpPr>
        <p:spPr>
          <a:xfrm>
            <a:off x="415651" y="6129822"/>
            <a:ext cx="731700" cy="524700"/>
          </a:xfrm>
          <a:prstGeom prst="rect">
            <a:avLst/>
          </a:prstGeom>
        </p:spPr>
        <p:txBody>
          <a:bodyPr anchorCtr="0" anchor="ctr" bIns="121900" lIns="121900" spcFirstLastPara="1" rIns="121900" wrap="square" tIns="1219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2" name="Shape 32"/>
        <p:cNvGrpSpPr/>
        <p:nvPr/>
      </p:nvGrpSpPr>
      <p:grpSpPr>
        <a:xfrm>
          <a:off x="0" y="0"/>
          <a:ext cx="0" cy="0"/>
          <a:chOff x="0" y="0"/>
          <a:chExt cx="0" cy="0"/>
        </a:xfrm>
      </p:grpSpPr>
      <p:sp>
        <p:nvSpPr>
          <p:cNvPr id="33" name="Google Shape;33;p5"/>
          <p:cNvSpPr txBox="1"/>
          <p:nvPr>
            <p:ph type="title"/>
          </p:nvPr>
        </p:nvSpPr>
        <p:spPr>
          <a:xfrm>
            <a:off x="415641" y="593367"/>
            <a:ext cx="11361900" cy="763500"/>
          </a:xfrm>
          <a:prstGeom prst="rect">
            <a:avLst/>
          </a:prstGeom>
        </p:spPr>
        <p:txBody>
          <a:bodyPr anchorCtr="0" anchor="t" bIns="121900" lIns="121900" spcFirstLastPara="1" rIns="121900" wrap="square" tIns="121900">
            <a:noAutofit/>
          </a:bodyPr>
          <a:lstStyle>
            <a:lvl1pPr lvl="0">
              <a:spcBef>
                <a:spcPts val="0"/>
              </a:spcBef>
              <a:spcAft>
                <a:spcPts val="0"/>
              </a:spcAft>
              <a:buSzPts val="38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p:txBody>
      </p:sp>
      <p:sp>
        <p:nvSpPr>
          <p:cNvPr id="34" name="Google Shape;34;p5"/>
          <p:cNvSpPr txBox="1"/>
          <p:nvPr>
            <p:ph idx="1" type="body"/>
          </p:nvPr>
        </p:nvSpPr>
        <p:spPr>
          <a:xfrm>
            <a:off x="415641" y="1536633"/>
            <a:ext cx="5333700" cy="4329300"/>
          </a:xfrm>
          <a:prstGeom prst="rect">
            <a:avLst/>
          </a:prstGeom>
        </p:spPr>
        <p:txBody>
          <a:bodyPr anchorCtr="0" anchor="t" bIns="121900" lIns="121900" spcFirstLastPara="1" rIns="121900" wrap="square" tIns="121900">
            <a:noAutofit/>
          </a:bodyPr>
          <a:lstStyle>
            <a:lvl1pPr indent="-406400" lvl="0" marL="457200">
              <a:spcBef>
                <a:spcPts val="0"/>
              </a:spcBef>
              <a:spcAft>
                <a:spcPts val="0"/>
              </a:spcAft>
              <a:buClr>
                <a:srgbClr val="FFA700"/>
              </a:buClr>
              <a:buSzPts val="2800"/>
              <a:buChar char="■"/>
              <a:defRPr/>
            </a:lvl1pPr>
            <a:lvl2pPr indent="-393700" lvl="1" marL="914400">
              <a:spcBef>
                <a:spcPts val="2100"/>
              </a:spcBef>
              <a:spcAft>
                <a:spcPts val="0"/>
              </a:spcAft>
              <a:buSzPts val="2600"/>
              <a:buChar char="○"/>
              <a:defRPr/>
            </a:lvl2pPr>
            <a:lvl3pPr indent="-393700" lvl="2" marL="1371600">
              <a:spcBef>
                <a:spcPts val="2100"/>
              </a:spcBef>
              <a:spcAft>
                <a:spcPts val="0"/>
              </a:spcAft>
              <a:buSzPts val="2600"/>
              <a:buChar char="■"/>
              <a:defRPr/>
            </a:lvl3pPr>
            <a:lvl4pPr indent="-393700" lvl="3" marL="1828800">
              <a:spcBef>
                <a:spcPts val="2100"/>
              </a:spcBef>
              <a:spcAft>
                <a:spcPts val="0"/>
              </a:spcAft>
              <a:buSzPts val="2600"/>
              <a:buChar char="●"/>
              <a:defRPr/>
            </a:lvl4pPr>
            <a:lvl5pPr indent="-393700" lvl="4" marL="2286000">
              <a:spcBef>
                <a:spcPts val="2100"/>
              </a:spcBef>
              <a:spcAft>
                <a:spcPts val="0"/>
              </a:spcAft>
              <a:buSzPts val="2600"/>
              <a:buChar char="○"/>
              <a:defRPr/>
            </a:lvl5pPr>
            <a:lvl6pPr indent="-393700" lvl="5" marL="2743200">
              <a:spcBef>
                <a:spcPts val="2100"/>
              </a:spcBef>
              <a:spcAft>
                <a:spcPts val="0"/>
              </a:spcAft>
              <a:buSzPts val="2600"/>
              <a:buChar char="■"/>
              <a:defRPr/>
            </a:lvl6pPr>
            <a:lvl7pPr indent="-393700" lvl="6" marL="3200400">
              <a:spcBef>
                <a:spcPts val="2100"/>
              </a:spcBef>
              <a:spcAft>
                <a:spcPts val="0"/>
              </a:spcAft>
              <a:buSzPts val="2600"/>
              <a:buChar char="●"/>
              <a:defRPr/>
            </a:lvl7pPr>
            <a:lvl8pPr indent="-393700" lvl="7" marL="3657600">
              <a:spcBef>
                <a:spcPts val="2100"/>
              </a:spcBef>
              <a:spcAft>
                <a:spcPts val="0"/>
              </a:spcAft>
              <a:buSzPts val="2600"/>
              <a:buChar char="○"/>
              <a:defRPr/>
            </a:lvl8pPr>
            <a:lvl9pPr indent="-393700" lvl="8" marL="4114800">
              <a:spcBef>
                <a:spcPts val="2100"/>
              </a:spcBef>
              <a:spcAft>
                <a:spcPts val="2100"/>
              </a:spcAft>
              <a:buSzPts val="2600"/>
              <a:buChar char="■"/>
              <a:defRPr/>
            </a:lvl9pPr>
          </a:lstStyle>
          <a:p/>
        </p:txBody>
      </p:sp>
      <p:sp>
        <p:nvSpPr>
          <p:cNvPr id="35" name="Google Shape;35;p5"/>
          <p:cNvSpPr txBox="1"/>
          <p:nvPr>
            <p:ph idx="2" type="body"/>
          </p:nvPr>
        </p:nvSpPr>
        <p:spPr>
          <a:xfrm>
            <a:off x="6443834" y="1536633"/>
            <a:ext cx="5333700" cy="4329300"/>
          </a:xfrm>
          <a:prstGeom prst="rect">
            <a:avLst/>
          </a:prstGeom>
        </p:spPr>
        <p:txBody>
          <a:bodyPr anchorCtr="0" anchor="t" bIns="121900" lIns="121900" spcFirstLastPara="1" rIns="121900" wrap="square" tIns="121900">
            <a:noAutofit/>
          </a:bodyPr>
          <a:lstStyle>
            <a:lvl1pPr indent="-406400" lvl="0" marL="457200">
              <a:spcBef>
                <a:spcPts val="0"/>
              </a:spcBef>
              <a:spcAft>
                <a:spcPts val="0"/>
              </a:spcAft>
              <a:buSzPts val="2800"/>
              <a:buChar char="■"/>
              <a:defRPr/>
            </a:lvl1pPr>
            <a:lvl2pPr indent="-393700" lvl="1" marL="914400">
              <a:spcBef>
                <a:spcPts val="2100"/>
              </a:spcBef>
              <a:spcAft>
                <a:spcPts val="0"/>
              </a:spcAft>
              <a:buSzPts val="2600"/>
              <a:buChar char="○"/>
              <a:defRPr/>
            </a:lvl2pPr>
            <a:lvl3pPr indent="-393700" lvl="2" marL="1371600">
              <a:spcBef>
                <a:spcPts val="2100"/>
              </a:spcBef>
              <a:spcAft>
                <a:spcPts val="0"/>
              </a:spcAft>
              <a:buSzPts val="2600"/>
              <a:buChar char="■"/>
              <a:defRPr/>
            </a:lvl3pPr>
            <a:lvl4pPr indent="-393700" lvl="3" marL="1828800">
              <a:spcBef>
                <a:spcPts val="2100"/>
              </a:spcBef>
              <a:spcAft>
                <a:spcPts val="0"/>
              </a:spcAft>
              <a:buSzPts val="2600"/>
              <a:buChar char="●"/>
              <a:defRPr/>
            </a:lvl4pPr>
            <a:lvl5pPr indent="-393700" lvl="4" marL="2286000">
              <a:spcBef>
                <a:spcPts val="2100"/>
              </a:spcBef>
              <a:spcAft>
                <a:spcPts val="0"/>
              </a:spcAft>
              <a:buSzPts val="2600"/>
              <a:buChar char="○"/>
              <a:defRPr/>
            </a:lvl5pPr>
            <a:lvl6pPr indent="-393700" lvl="5" marL="2743200">
              <a:spcBef>
                <a:spcPts val="2100"/>
              </a:spcBef>
              <a:spcAft>
                <a:spcPts val="0"/>
              </a:spcAft>
              <a:buSzPts val="2600"/>
              <a:buChar char="■"/>
              <a:defRPr/>
            </a:lvl6pPr>
            <a:lvl7pPr indent="-393700" lvl="6" marL="3200400">
              <a:spcBef>
                <a:spcPts val="2100"/>
              </a:spcBef>
              <a:spcAft>
                <a:spcPts val="0"/>
              </a:spcAft>
              <a:buSzPts val="2600"/>
              <a:buChar char="●"/>
              <a:defRPr/>
            </a:lvl7pPr>
            <a:lvl8pPr indent="-393700" lvl="7" marL="3657600">
              <a:spcBef>
                <a:spcPts val="2100"/>
              </a:spcBef>
              <a:spcAft>
                <a:spcPts val="0"/>
              </a:spcAft>
              <a:buSzPts val="2600"/>
              <a:buChar char="○"/>
              <a:defRPr/>
            </a:lvl8pPr>
            <a:lvl9pPr indent="-393700" lvl="8" marL="4114800">
              <a:spcBef>
                <a:spcPts val="2100"/>
              </a:spcBef>
              <a:spcAft>
                <a:spcPts val="2100"/>
              </a:spcAft>
              <a:buSzPts val="2600"/>
              <a:buChar char="■"/>
              <a:defRPr/>
            </a:lvl9pPr>
          </a:lstStyle>
          <a:p/>
        </p:txBody>
      </p:sp>
      <p:sp>
        <p:nvSpPr>
          <p:cNvPr id="36" name="Google Shape;36;p5"/>
          <p:cNvSpPr txBox="1"/>
          <p:nvPr>
            <p:ph idx="12" type="sldNum"/>
          </p:nvPr>
        </p:nvSpPr>
        <p:spPr>
          <a:xfrm>
            <a:off x="11297722" y="6217622"/>
            <a:ext cx="731700" cy="524700"/>
          </a:xfrm>
          <a:prstGeom prst="rect">
            <a:avLst/>
          </a:prstGeom>
        </p:spPr>
        <p:txBody>
          <a:bodyPr anchorCtr="0" anchor="ctr" bIns="121900" lIns="121900" spcFirstLastPara="1" rIns="121900" wrap="square" tIns="1219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GB"/>
              <a:t>‹#›</a:t>
            </a:fld>
            <a:endParaRPr/>
          </a:p>
        </p:txBody>
      </p:sp>
      <p:sp>
        <p:nvSpPr>
          <p:cNvPr id="37" name="Google Shape;37;p5"/>
          <p:cNvSpPr txBox="1"/>
          <p:nvPr>
            <p:ph idx="3" type="sldNum"/>
          </p:nvPr>
        </p:nvSpPr>
        <p:spPr>
          <a:xfrm>
            <a:off x="415651" y="6129822"/>
            <a:ext cx="731700" cy="524700"/>
          </a:xfrm>
          <a:prstGeom prst="rect">
            <a:avLst/>
          </a:prstGeom>
        </p:spPr>
        <p:txBody>
          <a:bodyPr anchorCtr="0" anchor="ctr" bIns="121900" lIns="121900" spcFirstLastPara="1" rIns="121900" wrap="square" tIns="1219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8" name="Shape 38"/>
        <p:cNvGrpSpPr/>
        <p:nvPr/>
      </p:nvGrpSpPr>
      <p:grpSpPr>
        <a:xfrm>
          <a:off x="0" y="0"/>
          <a:ext cx="0" cy="0"/>
          <a:chOff x="0" y="0"/>
          <a:chExt cx="0" cy="0"/>
        </a:xfrm>
      </p:grpSpPr>
      <p:sp>
        <p:nvSpPr>
          <p:cNvPr id="39" name="Google Shape;39;p6"/>
          <p:cNvSpPr txBox="1"/>
          <p:nvPr>
            <p:ph idx="12" type="sldNum"/>
          </p:nvPr>
        </p:nvSpPr>
        <p:spPr>
          <a:xfrm>
            <a:off x="415651" y="6129822"/>
            <a:ext cx="731700" cy="524700"/>
          </a:xfrm>
          <a:prstGeom prst="rect">
            <a:avLst/>
          </a:prstGeom>
        </p:spPr>
        <p:txBody>
          <a:bodyPr anchorCtr="0" anchor="ctr" bIns="121900" lIns="121900" spcFirstLastPara="1" rIns="121900" wrap="square" tIns="1219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9.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EFEFEF"/>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15641" y="593367"/>
            <a:ext cx="11361900" cy="763500"/>
          </a:xfrm>
          <a:prstGeom prst="rect">
            <a:avLst/>
          </a:prstGeom>
          <a:noFill/>
          <a:ln>
            <a:noFill/>
          </a:ln>
        </p:spPr>
        <p:txBody>
          <a:bodyPr anchorCtr="0" anchor="t" bIns="121900" lIns="121900" spcFirstLastPara="1" rIns="121900" wrap="square" tIns="121900">
            <a:noAutofit/>
          </a:bodyPr>
          <a:lstStyle>
            <a:lvl1pPr lvl="0">
              <a:spcBef>
                <a:spcPts val="0"/>
              </a:spcBef>
              <a:spcAft>
                <a:spcPts val="0"/>
              </a:spcAft>
              <a:buClr>
                <a:srgbClr val="6C0AAB"/>
              </a:buClr>
              <a:buSzPts val="3800"/>
              <a:buFont typeface="Amaranth"/>
              <a:buNone/>
              <a:defRPr sz="3800">
                <a:solidFill>
                  <a:srgbClr val="6C0AAB"/>
                </a:solidFill>
                <a:latin typeface="Amaranth"/>
                <a:ea typeface="Amaranth"/>
                <a:cs typeface="Amaranth"/>
                <a:sym typeface="Amaranth"/>
              </a:defRPr>
            </a:lvl1pPr>
            <a:lvl2pPr lvl="1">
              <a:spcBef>
                <a:spcPts val="0"/>
              </a:spcBef>
              <a:spcAft>
                <a:spcPts val="0"/>
              </a:spcAft>
              <a:buClr>
                <a:schemeClr val="dk1"/>
              </a:buClr>
              <a:buSzPts val="3700"/>
              <a:buNone/>
              <a:defRPr sz="3700">
                <a:solidFill>
                  <a:schemeClr val="dk1"/>
                </a:solidFill>
              </a:defRPr>
            </a:lvl2pPr>
            <a:lvl3pPr lvl="2">
              <a:spcBef>
                <a:spcPts val="0"/>
              </a:spcBef>
              <a:spcAft>
                <a:spcPts val="0"/>
              </a:spcAft>
              <a:buClr>
                <a:schemeClr val="dk1"/>
              </a:buClr>
              <a:buSzPts val="3700"/>
              <a:buNone/>
              <a:defRPr sz="3700">
                <a:solidFill>
                  <a:schemeClr val="dk1"/>
                </a:solidFill>
              </a:defRPr>
            </a:lvl3pPr>
            <a:lvl4pPr lvl="3">
              <a:spcBef>
                <a:spcPts val="0"/>
              </a:spcBef>
              <a:spcAft>
                <a:spcPts val="0"/>
              </a:spcAft>
              <a:buClr>
                <a:schemeClr val="dk1"/>
              </a:buClr>
              <a:buSzPts val="3700"/>
              <a:buNone/>
              <a:defRPr sz="3700">
                <a:solidFill>
                  <a:schemeClr val="dk1"/>
                </a:solidFill>
              </a:defRPr>
            </a:lvl4pPr>
            <a:lvl5pPr lvl="4">
              <a:spcBef>
                <a:spcPts val="0"/>
              </a:spcBef>
              <a:spcAft>
                <a:spcPts val="0"/>
              </a:spcAft>
              <a:buClr>
                <a:schemeClr val="dk1"/>
              </a:buClr>
              <a:buSzPts val="3700"/>
              <a:buNone/>
              <a:defRPr sz="3700">
                <a:solidFill>
                  <a:schemeClr val="dk1"/>
                </a:solidFill>
              </a:defRPr>
            </a:lvl5pPr>
            <a:lvl6pPr lvl="5">
              <a:spcBef>
                <a:spcPts val="0"/>
              </a:spcBef>
              <a:spcAft>
                <a:spcPts val="0"/>
              </a:spcAft>
              <a:buClr>
                <a:schemeClr val="dk1"/>
              </a:buClr>
              <a:buSzPts val="3700"/>
              <a:buNone/>
              <a:defRPr sz="3700">
                <a:solidFill>
                  <a:schemeClr val="dk1"/>
                </a:solidFill>
              </a:defRPr>
            </a:lvl6pPr>
            <a:lvl7pPr lvl="6">
              <a:spcBef>
                <a:spcPts val="0"/>
              </a:spcBef>
              <a:spcAft>
                <a:spcPts val="0"/>
              </a:spcAft>
              <a:buClr>
                <a:schemeClr val="dk1"/>
              </a:buClr>
              <a:buSzPts val="3700"/>
              <a:buNone/>
              <a:defRPr sz="3700">
                <a:solidFill>
                  <a:schemeClr val="dk1"/>
                </a:solidFill>
              </a:defRPr>
            </a:lvl7pPr>
            <a:lvl8pPr lvl="7">
              <a:spcBef>
                <a:spcPts val="0"/>
              </a:spcBef>
              <a:spcAft>
                <a:spcPts val="0"/>
              </a:spcAft>
              <a:buClr>
                <a:schemeClr val="dk1"/>
              </a:buClr>
              <a:buSzPts val="3700"/>
              <a:buNone/>
              <a:defRPr sz="3700">
                <a:solidFill>
                  <a:schemeClr val="dk1"/>
                </a:solidFill>
              </a:defRPr>
            </a:lvl8pPr>
            <a:lvl9pPr lvl="8">
              <a:spcBef>
                <a:spcPts val="0"/>
              </a:spcBef>
              <a:spcAft>
                <a:spcPts val="0"/>
              </a:spcAft>
              <a:buClr>
                <a:schemeClr val="dk1"/>
              </a:buClr>
              <a:buSzPts val="3700"/>
              <a:buNone/>
              <a:defRPr sz="3700">
                <a:solidFill>
                  <a:schemeClr val="dk1"/>
                </a:solidFill>
              </a:defRPr>
            </a:lvl9pPr>
          </a:lstStyle>
          <a:p/>
        </p:txBody>
      </p:sp>
      <p:sp>
        <p:nvSpPr>
          <p:cNvPr id="7" name="Google Shape;7;p1"/>
          <p:cNvSpPr txBox="1"/>
          <p:nvPr>
            <p:ph idx="1" type="body"/>
          </p:nvPr>
        </p:nvSpPr>
        <p:spPr>
          <a:xfrm>
            <a:off x="415641" y="1536633"/>
            <a:ext cx="11361900" cy="4555200"/>
          </a:xfrm>
          <a:prstGeom prst="rect">
            <a:avLst/>
          </a:prstGeom>
          <a:noFill/>
          <a:ln>
            <a:noFill/>
          </a:ln>
        </p:spPr>
        <p:txBody>
          <a:bodyPr anchorCtr="0" anchor="t" bIns="121900" lIns="121900" spcFirstLastPara="1" rIns="121900" wrap="square" tIns="121900">
            <a:noAutofit/>
          </a:bodyPr>
          <a:lstStyle>
            <a:lvl1pPr indent="-406400" lvl="0" marL="457200">
              <a:lnSpc>
                <a:spcPct val="115000"/>
              </a:lnSpc>
              <a:spcBef>
                <a:spcPts val="0"/>
              </a:spcBef>
              <a:spcAft>
                <a:spcPts val="0"/>
              </a:spcAft>
              <a:buClr>
                <a:srgbClr val="FFA700"/>
              </a:buClr>
              <a:buSzPts val="2800"/>
              <a:buChar char="■"/>
              <a:defRPr sz="2800">
                <a:solidFill>
                  <a:schemeClr val="dk2"/>
                </a:solidFill>
              </a:defRPr>
            </a:lvl1pPr>
            <a:lvl2pPr indent="-393700" lvl="1" marL="914400">
              <a:lnSpc>
                <a:spcPct val="115000"/>
              </a:lnSpc>
              <a:spcBef>
                <a:spcPts val="2100"/>
              </a:spcBef>
              <a:spcAft>
                <a:spcPts val="0"/>
              </a:spcAft>
              <a:buClr>
                <a:schemeClr val="dk2"/>
              </a:buClr>
              <a:buSzPts val="2600"/>
              <a:buChar char="○"/>
              <a:defRPr sz="2600">
                <a:solidFill>
                  <a:schemeClr val="dk2"/>
                </a:solidFill>
              </a:defRPr>
            </a:lvl2pPr>
            <a:lvl3pPr indent="-393700" lvl="2" marL="1371600">
              <a:lnSpc>
                <a:spcPct val="115000"/>
              </a:lnSpc>
              <a:spcBef>
                <a:spcPts val="2100"/>
              </a:spcBef>
              <a:spcAft>
                <a:spcPts val="0"/>
              </a:spcAft>
              <a:buClr>
                <a:schemeClr val="dk2"/>
              </a:buClr>
              <a:buSzPts val="2600"/>
              <a:buChar char="■"/>
              <a:defRPr sz="2600">
                <a:solidFill>
                  <a:schemeClr val="dk2"/>
                </a:solidFill>
              </a:defRPr>
            </a:lvl3pPr>
            <a:lvl4pPr indent="-393700" lvl="3" marL="1828800">
              <a:lnSpc>
                <a:spcPct val="115000"/>
              </a:lnSpc>
              <a:spcBef>
                <a:spcPts val="2100"/>
              </a:spcBef>
              <a:spcAft>
                <a:spcPts val="0"/>
              </a:spcAft>
              <a:buClr>
                <a:schemeClr val="dk2"/>
              </a:buClr>
              <a:buSzPts val="2600"/>
              <a:buChar char="●"/>
              <a:defRPr sz="2600">
                <a:solidFill>
                  <a:schemeClr val="dk2"/>
                </a:solidFill>
              </a:defRPr>
            </a:lvl4pPr>
            <a:lvl5pPr indent="-393700" lvl="4" marL="2286000">
              <a:lnSpc>
                <a:spcPct val="115000"/>
              </a:lnSpc>
              <a:spcBef>
                <a:spcPts val="2100"/>
              </a:spcBef>
              <a:spcAft>
                <a:spcPts val="0"/>
              </a:spcAft>
              <a:buClr>
                <a:schemeClr val="dk2"/>
              </a:buClr>
              <a:buSzPts val="2600"/>
              <a:buChar char="○"/>
              <a:defRPr sz="2600">
                <a:solidFill>
                  <a:schemeClr val="dk2"/>
                </a:solidFill>
              </a:defRPr>
            </a:lvl5pPr>
            <a:lvl6pPr indent="-393700" lvl="5" marL="2743200">
              <a:lnSpc>
                <a:spcPct val="115000"/>
              </a:lnSpc>
              <a:spcBef>
                <a:spcPts val="2100"/>
              </a:spcBef>
              <a:spcAft>
                <a:spcPts val="0"/>
              </a:spcAft>
              <a:buClr>
                <a:schemeClr val="dk2"/>
              </a:buClr>
              <a:buSzPts val="2600"/>
              <a:buChar char="■"/>
              <a:defRPr sz="2600">
                <a:solidFill>
                  <a:schemeClr val="dk2"/>
                </a:solidFill>
              </a:defRPr>
            </a:lvl6pPr>
            <a:lvl7pPr indent="-393700" lvl="6" marL="3200400">
              <a:lnSpc>
                <a:spcPct val="115000"/>
              </a:lnSpc>
              <a:spcBef>
                <a:spcPts val="2100"/>
              </a:spcBef>
              <a:spcAft>
                <a:spcPts val="0"/>
              </a:spcAft>
              <a:buClr>
                <a:schemeClr val="dk2"/>
              </a:buClr>
              <a:buSzPts val="2600"/>
              <a:buChar char="●"/>
              <a:defRPr sz="2600">
                <a:solidFill>
                  <a:schemeClr val="dk2"/>
                </a:solidFill>
              </a:defRPr>
            </a:lvl7pPr>
            <a:lvl8pPr indent="-393700" lvl="7" marL="3657600">
              <a:lnSpc>
                <a:spcPct val="115000"/>
              </a:lnSpc>
              <a:spcBef>
                <a:spcPts val="2100"/>
              </a:spcBef>
              <a:spcAft>
                <a:spcPts val="0"/>
              </a:spcAft>
              <a:buClr>
                <a:schemeClr val="dk2"/>
              </a:buClr>
              <a:buSzPts val="2600"/>
              <a:buChar char="○"/>
              <a:defRPr sz="2600">
                <a:solidFill>
                  <a:schemeClr val="dk2"/>
                </a:solidFill>
              </a:defRPr>
            </a:lvl8pPr>
            <a:lvl9pPr indent="-393700" lvl="8" marL="4114800">
              <a:lnSpc>
                <a:spcPct val="115000"/>
              </a:lnSpc>
              <a:spcBef>
                <a:spcPts val="2100"/>
              </a:spcBef>
              <a:spcAft>
                <a:spcPts val="2100"/>
              </a:spcAft>
              <a:buClr>
                <a:schemeClr val="dk2"/>
              </a:buClr>
              <a:buSzPts val="2600"/>
              <a:buChar char="■"/>
              <a:defRPr sz="2600">
                <a:solidFill>
                  <a:schemeClr val="dk2"/>
                </a:solidFill>
              </a:defRPr>
            </a:lvl9pPr>
          </a:lstStyle>
          <a:p/>
        </p:txBody>
      </p:sp>
      <p:grpSp>
        <p:nvGrpSpPr>
          <p:cNvPr id="8" name="Google Shape;8;p1"/>
          <p:cNvGrpSpPr/>
          <p:nvPr/>
        </p:nvGrpSpPr>
        <p:grpSpPr>
          <a:xfrm>
            <a:off x="9329552" y="5983534"/>
            <a:ext cx="2647321" cy="634518"/>
            <a:chOff x="6996650" y="4435075"/>
            <a:chExt cx="1985540" cy="475900"/>
          </a:xfrm>
        </p:grpSpPr>
        <p:pic>
          <p:nvPicPr>
            <p:cNvPr id="9" name="Google Shape;9;p1"/>
            <p:cNvPicPr preferRelativeResize="0"/>
            <p:nvPr/>
          </p:nvPicPr>
          <p:blipFill>
            <a:blip r:embed="rId1">
              <a:alphaModFix/>
            </a:blip>
            <a:stretch>
              <a:fillRect/>
            </a:stretch>
          </p:blipFill>
          <p:spPr>
            <a:xfrm>
              <a:off x="7740034" y="4435075"/>
              <a:ext cx="1242156" cy="475900"/>
            </a:xfrm>
            <a:prstGeom prst="rect">
              <a:avLst/>
            </a:prstGeom>
            <a:noFill/>
            <a:ln>
              <a:noFill/>
            </a:ln>
          </p:spPr>
        </p:pic>
        <p:pic>
          <p:nvPicPr>
            <p:cNvPr id="10" name="Google Shape;10;p1"/>
            <p:cNvPicPr preferRelativeResize="0"/>
            <p:nvPr/>
          </p:nvPicPr>
          <p:blipFill>
            <a:blip r:embed="rId2">
              <a:alphaModFix/>
            </a:blip>
            <a:stretch>
              <a:fillRect/>
            </a:stretch>
          </p:blipFill>
          <p:spPr>
            <a:xfrm>
              <a:off x="6996650" y="4457689"/>
              <a:ext cx="576074" cy="430675"/>
            </a:xfrm>
            <a:prstGeom prst="rect">
              <a:avLst/>
            </a:prstGeom>
            <a:noFill/>
            <a:ln>
              <a:noFill/>
            </a:ln>
          </p:spPr>
        </p:pic>
      </p:grpSp>
      <p:sp>
        <p:nvSpPr>
          <p:cNvPr id="11" name="Google Shape;11;p1"/>
          <p:cNvSpPr txBox="1"/>
          <p:nvPr>
            <p:ph idx="12" type="sldNum"/>
          </p:nvPr>
        </p:nvSpPr>
        <p:spPr>
          <a:xfrm>
            <a:off x="415651" y="6129822"/>
            <a:ext cx="731700" cy="524700"/>
          </a:xfrm>
          <a:prstGeom prst="rect">
            <a:avLst/>
          </a:prstGeom>
          <a:noFill/>
          <a:ln>
            <a:noFill/>
          </a:ln>
        </p:spPr>
        <p:txBody>
          <a:bodyPr anchorCtr="0" anchor="ctr" bIns="121900" lIns="121900" spcFirstLastPara="1" rIns="121900" wrap="square" tIns="121900">
            <a:noAutofit/>
          </a:bodyPr>
          <a:lstStyle>
            <a:lvl1pPr lvl="0" rtl="0">
              <a:buNone/>
              <a:defRPr sz="1900"/>
            </a:lvl1pPr>
            <a:lvl2pPr lvl="1" rtl="0">
              <a:buNone/>
              <a:defRPr sz="1900"/>
            </a:lvl2pPr>
            <a:lvl3pPr lvl="2" rtl="0">
              <a:buNone/>
              <a:defRPr sz="1900"/>
            </a:lvl3pPr>
            <a:lvl4pPr lvl="3" rtl="0">
              <a:buNone/>
              <a:defRPr sz="1900"/>
            </a:lvl4pPr>
            <a:lvl5pPr lvl="4" rtl="0">
              <a:buNone/>
              <a:defRPr sz="1900"/>
            </a:lvl5pPr>
            <a:lvl6pPr lvl="5" rtl="0">
              <a:buNone/>
              <a:defRPr sz="1900"/>
            </a:lvl6pPr>
            <a:lvl7pPr lvl="6" rtl="0">
              <a:buNone/>
              <a:defRPr sz="1900"/>
            </a:lvl7pPr>
            <a:lvl8pPr lvl="7" rtl="0">
              <a:buNone/>
              <a:defRPr sz="1900"/>
            </a:lvl8pPr>
            <a:lvl9pPr lvl="8" rtl="0">
              <a:buNone/>
              <a:defRPr sz="1900"/>
            </a:lvl9pPr>
          </a:lstStyle>
          <a:p>
            <a:pPr indent="0" lvl="0" marL="0" rtl="0" algn="l">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s://www.rodocodo.com/demystifying-coding-for-teachers-in-4-easy-steps/" TargetMode="External"/><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s://docs.google.com/presentation/d/16ZS8KYWYl_JpjaxrlC1yRYctzzp1B1o7IRQttRZH6z0/edit?usp=sharing" TargetMode="External"/><Relationship Id="rId4" Type="http://schemas.openxmlformats.org/officeDocument/2006/relationships/hyperlink" Target="https://docs.google.com/presentation/d/1KoUWwFSFPCdBUHi249rGjSVn573ciYWiF2WQHHZexO8/edit?usp=sharing" TargetMode="External"/><Relationship Id="rId5"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5.jpg"/><Relationship Id="rId4" Type="http://schemas.openxmlformats.org/officeDocument/2006/relationships/image" Target="../media/image1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hyperlink" Target="https://blog.teachcomputing.org/quick-read-6-semantic-waves/" TargetMode="Externa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6.jpg"/><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 name="Shape 43"/>
        <p:cNvGrpSpPr/>
        <p:nvPr/>
      </p:nvGrpSpPr>
      <p:grpSpPr>
        <a:xfrm>
          <a:off x="0" y="0"/>
          <a:ext cx="0" cy="0"/>
          <a:chOff x="0" y="0"/>
          <a:chExt cx="0" cy="0"/>
        </a:xfrm>
      </p:grpSpPr>
      <p:sp>
        <p:nvSpPr>
          <p:cNvPr id="44" name="Google Shape;44;p7"/>
          <p:cNvSpPr txBox="1"/>
          <p:nvPr>
            <p:ph type="title"/>
          </p:nvPr>
        </p:nvSpPr>
        <p:spPr>
          <a:xfrm>
            <a:off x="541250" y="417100"/>
            <a:ext cx="9449400" cy="33591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GB"/>
              <a:t>Algorithms: Top tips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sz="5600"/>
          </a:p>
        </p:txBody>
      </p:sp>
      <p:sp>
        <p:nvSpPr>
          <p:cNvPr id="45" name="Google Shape;45;p7"/>
          <p:cNvSpPr txBox="1"/>
          <p:nvPr/>
        </p:nvSpPr>
        <p:spPr>
          <a:xfrm>
            <a:off x="369050" y="6111275"/>
            <a:ext cx="31878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000">
                <a:solidFill>
                  <a:srgbClr val="6C0AAB"/>
                </a:solidFill>
              </a:rPr>
              <a:t>Live version</a:t>
            </a:r>
            <a:endParaRPr b="1" sz="2000">
              <a:solidFill>
                <a:srgbClr val="6C0AAB"/>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16"/>
          <p:cNvSpPr txBox="1"/>
          <p:nvPr>
            <p:ph type="title"/>
          </p:nvPr>
        </p:nvSpPr>
        <p:spPr>
          <a:xfrm>
            <a:off x="415641" y="593367"/>
            <a:ext cx="113619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GB"/>
              <a:t>Top Tip 8</a:t>
            </a:r>
            <a:endParaRPr/>
          </a:p>
        </p:txBody>
      </p:sp>
      <p:sp>
        <p:nvSpPr>
          <p:cNvPr id="122" name="Google Shape;122;p16"/>
          <p:cNvSpPr txBox="1"/>
          <p:nvPr>
            <p:ph idx="1" type="body"/>
          </p:nvPr>
        </p:nvSpPr>
        <p:spPr>
          <a:xfrm>
            <a:off x="415645" y="1536625"/>
            <a:ext cx="5681100" cy="43293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GB"/>
              <a:t>Introduce concrete examples (unplugged) before moving on to abstract examples.</a:t>
            </a:r>
            <a:endParaRPr/>
          </a:p>
          <a:p>
            <a:pPr indent="0" lvl="0" marL="0" rtl="0" algn="l">
              <a:spcBef>
                <a:spcPts val="2100"/>
              </a:spcBef>
              <a:spcAft>
                <a:spcPts val="2100"/>
              </a:spcAft>
              <a:buNone/>
            </a:pPr>
            <a:r>
              <a:rPr lang="en-GB" u="sng">
                <a:solidFill>
                  <a:schemeClr val="hlink"/>
                </a:solidFill>
                <a:hlinkClick r:id="rId3"/>
              </a:rPr>
              <a:t>https://www.rodocodo.com/demystifying-coding-for-teachers-in-4-easy-steps/</a:t>
            </a:r>
            <a:r>
              <a:rPr lang="en-GB"/>
              <a:t> </a:t>
            </a:r>
            <a:endParaRPr/>
          </a:p>
        </p:txBody>
      </p:sp>
      <p:sp>
        <p:nvSpPr>
          <p:cNvPr id="123" name="Google Shape;123;p16"/>
          <p:cNvSpPr txBox="1"/>
          <p:nvPr/>
        </p:nvSpPr>
        <p:spPr>
          <a:xfrm>
            <a:off x="7749225" y="261600"/>
            <a:ext cx="1844100" cy="722700"/>
          </a:xfrm>
          <a:prstGeom prst="rect">
            <a:avLst/>
          </a:prstGeom>
          <a:noFill/>
          <a:ln cap="flat" cmpd="sng" w="38100">
            <a:solidFill>
              <a:srgbClr val="FFA700"/>
            </a:solidFill>
            <a:prstDash val="solid"/>
            <a:round/>
            <a:headEnd len="sm" w="sm" type="none"/>
            <a:tailEnd len="sm" w="sm" type="none"/>
          </a:ln>
        </p:spPr>
        <p:txBody>
          <a:bodyPr anchorCtr="0" anchor="t" bIns="121900" lIns="121900" spcFirstLastPara="1" rIns="121900" wrap="square" tIns="121900">
            <a:noAutofit/>
          </a:bodyPr>
          <a:lstStyle/>
          <a:p>
            <a:pPr indent="0" lvl="0" marL="0" rtl="0" algn="ctr">
              <a:lnSpc>
                <a:spcPct val="115000"/>
              </a:lnSpc>
              <a:spcBef>
                <a:spcPts val="0"/>
              </a:spcBef>
              <a:spcAft>
                <a:spcPts val="2100"/>
              </a:spcAft>
              <a:buNone/>
            </a:pPr>
            <a:r>
              <a:rPr b="1" lang="en-GB" sz="2800">
                <a:solidFill>
                  <a:srgbClr val="595959"/>
                </a:solidFill>
              </a:rPr>
              <a:t>Primary</a:t>
            </a:r>
            <a:r>
              <a:rPr lang="en-GB" sz="2800">
                <a:solidFill>
                  <a:srgbClr val="595959"/>
                </a:solidFill>
              </a:rPr>
              <a:t> </a:t>
            </a:r>
            <a:endParaRPr sz="2800">
              <a:solidFill>
                <a:srgbClr val="595959"/>
              </a:solidFill>
            </a:endParaRPr>
          </a:p>
        </p:txBody>
      </p:sp>
      <p:sp>
        <p:nvSpPr>
          <p:cNvPr id="124" name="Google Shape;124;p16"/>
          <p:cNvSpPr txBox="1"/>
          <p:nvPr/>
        </p:nvSpPr>
        <p:spPr>
          <a:xfrm>
            <a:off x="9765400" y="271800"/>
            <a:ext cx="2197800" cy="702300"/>
          </a:xfrm>
          <a:prstGeom prst="rect">
            <a:avLst/>
          </a:prstGeom>
          <a:noFill/>
          <a:ln cap="flat" cmpd="sng" w="38100">
            <a:solidFill>
              <a:srgbClr val="FFA700"/>
            </a:solidFill>
            <a:prstDash val="solid"/>
            <a:round/>
            <a:headEnd len="sm" w="sm" type="none"/>
            <a:tailEnd len="sm" w="sm" type="none"/>
          </a:ln>
        </p:spPr>
        <p:txBody>
          <a:bodyPr anchorCtr="0" anchor="t" bIns="121900" lIns="121900" spcFirstLastPara="1" rIns="121900" wrap="square" tIns="121900">
            <a:noAutofit/>
          </a:bodyPr>
          <a:lstStyle/>
          <a:p>
            <a:pPr indent="0" lvl="0" marL="0" rtl="0" algn="ctr">
              <a:lnSpc>
                <a:spcPct val="115000"/>
              </a:lnSpc>
              <a:spcBef>
                <a:spcPts val="0"/>
              </a:spcBef>
              <a:spcAft>
                <a:spcPts val="2100"/>
              </a:spcAft>
              <a:buNone/>
            </a:pPr>
            <a:r>
              <a:rPr b="1" lang="en-GB" sz="2800">
                <a:solidFill>
                  <a:srgbClr val="595959"/>
                </a:solidFill>
              </a:rPr>
              <a:t>Secondary</a:t>
            </a:r>
            <a:r>
              <a:rPr lang="en-GB" sz="2800">
                <a:solidFill>
                  <a:srgbClr val="595959"/>
                </a:solidFill>
              </a:rPr>
              <a:t> </a:t>
            </a:r>
            <a:endParaRPr sz="2800">
              <a:solidFill>
                <a:srgbClr val="595959"/>
              </a:solidFill>
            </a:endParaRPr>
          </a:p>
        </p:txBody>
      </p:sp>
      <p:pic>
        <p:nvPicPr>
          <p:cNvPr id="125" name="Google Shape;125;p16"/>
          <p:cNvPicPr preferRelativeResize="0"/>
          <p:nvPr/>
        </p:nvPicPr>
        <p:blipFill rotWithShape="1">
          <a:blip r:embed="rId4">
            <a:alphaModFix/>
          </a:blip>
          <a:srcRect b="31603" l="10035" r="9939" t="30768"/>
          <a:stretch/>
        </p:blipFill>
        <p:spPr>
          <a:xfrm>
            <a:off x="6872600" y="2365702"/>
            <a:ext cx="4905249" cy="230635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17"/>
          <p:cNvSpPr txBox="1"/>
          <p:nvPr>
            <p:ph type="title"/>
          </p:nvPr>
        </p:nvSpPr>
        <p:spPr>
          <a:xfrm>
            <a:off x="415641" y="593367"/>
            <a:ext cx="113619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GB"/>
              <a:t>Top Tip 9</a:t>
            </a:r>
            <a:endParaRPr/>
          </a:p>
        </p:txBody>
      </p:sp>
      <p:sp>
        <p:nvSpPr>
          <p:cNvPr id="131" name="Google Shape;131;p17"/>
          <p:cNvSpPr txBox="1"/>
          <p:nvPr>
            <p:ph idx="1" type="body"/>
          </p:nvPr>
        </p:nvSpPr>
        <p:spPr>
          <a:xfrm>
            <a:off x="415645" y="1536625"/>
            <a:ext cx="5681100" cy="43293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GB"/>
              <a:t>Use real-world contexts to teach about algorithms - and ensure students are familiar with these contexts (e.g. washing hands).</a:t>
            </a:r>
            <a:endParaRPr/>
          </a:p>
          <a:p>
            <a:pPr indent="0" lvl="0" marL="0" rtl="0" algn="l">
              <a:spcBef>
                <a:spcPts val="2100"/>
              </a:spcBef>
              <a:spcAft>
                <a:spcPts val="0"/>
              </a:spcAft>
              <a:buNone/>
            </a:pPr>
            <a:r>
              <a:t/>
            </a:r>
            <a:endParaRPr/>
          </a:p>
          <a:p>
            <a:pPr indent="0" lvl="0" marL="0" rtl="0" algn="l">
              <a:spcBef>
                <a:spcPts val="2100"/>
              </a:spcBef>
              <a:spcAft>
                <a:spcPts val="0"/>
              </a:spcAft>
              <a:buNone/>
            </a:pPr>
            <a:r>
              <a:t/>
            </a:r>
            <a:endParaRPr/>
          </a:p>
          <a:p>
            <a:pPr indent="0" lvl="0" marL="0" rtl="0" algn="l">
              <a:spcBef>
                <a:spcPts val="2100"/>
              </a:spcBef>
              <a:spcAft>
                <a:spcPts val="2100"/>
              </a:spcAft>
              <a:buNone/>
            </a:pPr>
            <a:r>
              <a:rPr lang="en-GB"/>
              <a:t>Link to Algorithms - examples presentation</a:t>
            </a:r>
            <a:endParaRPr/>
          </a:p>
        </p:txBody>
      </p:sp>
      <p:pic>
        <p:nvPicPr>
          <p:cNvPr id="132" name="Google Shape;132;p17"/>
          <p:cNvPicPr preferRelativeResize="0"/>
          <p:nvPr/>
        </p:nvPicPr>
        <p:blipFill rotWithShape="1">
          <a:blip r:embed="rId3">
            <a:alphaModFix/>
          </a:blip>
          <a:srcRect b="20237" l="10030" r="21169" t="21358"/>
          <a:stretch/>
        </p:blipFill>
        <p:spPr>
          <a:xfrm>
            <a:off x="7470825" y="2183763"/>
            <a:ext cx="3574924" cy="3035024"/>
          </a:xfrm>
          <a:prstGeom prst="rect">
            <a:avLst/>
          </a:prstGeom>
          <a:noFill/>
          <a:ln>
            <a:noFill/>
          </a:ln>
        </p:spPr>
      </p:pic>
      <p:sp>
        <p:nvSpPr>
          <p:cNvPr id="133" name="Google Shape;133;p17"/>
          <p:cNvSpPr txBox="1"/>
          <p:nvPr/>
        </p:nvSpPr>
        <p:spPr>
          <a:xfrm>
            <a:off x="7749225" y="261600"/>
            <a:ext cx="1844100" cy="722700"/>
          </a:xfrm>
          <a:prstGeom prst="rect">
            <a:avLst/>
          </a:prstGeom>
          <a:noFill/>
          <a:ln cap="flat" cmpd="sng" w="38100">
            <a:solidFill>
              <a:srgbClr val="FFA700"/>
            </a:solidFill>
            <a:prstDash val="solid"/>
            <a:round/>
            <a:headEnd len="sm" w="sm" type="none"/>
            <a:tailEnd len="sm" w="sm" type="none"/>
          </a:ln>
        </p:spPr>
        <p:txBody>
          <a:bodyPr anchorCtr="0" anchor="t" bIns="121900" lIns="121900" spcFirstLastPara="1" rIns="121900" wrap="square" tIns="121900">
            <a:noAutofit/>
          </a:bodyPr>
          <a:lstStyle/>
          <a:p>
            <a:pPr indent="0" lvl="0" marL="0" rtl="0" algn="ctr">
              <a:lnSpc>
                <a:spcPct val="115000"/>
              </a:lnSpc>
              <a:spcBef>
                <a:spcPts val="0"/>
              </a:spcBef>
              <a:spcAft>
                <a:spcPts val="2100"/>
              </a:spcAft>
              <a:buNone/>
            </a:pPr>
            <a:r>
              <a:rPr b="1" lang="en-GB" sz="2800">
                <a:solidFill>
                  <a:srgbClr val="595959"/>
                </a:solidFill>
              </a:rPr>
              <a:t>Primary</a:t>
            </a:r>
            <a:r>
              <a:rPr lang="en-GB" sz="2800">
                <a:solidFill>
                  <a:srgbClr val="595959"/>
                </a:solidFill>
              </a:rPr>
              <a:t> </a:t>
            </a:r>
            <a:endParaRPr sz="2800">
              <a:solidFill>
                <a:srgbClr val="595959"/>
              </a:solidFill>
            </a:endParaRPr>
          </a:p>
        </p:txBody>
      </p:sp>
      <p:sp>
        <p:nvSpPr>
          <p:cNvPr id="134" name="Google Shape;134;p17"/>
          <p:cNvSpPr txBox="1"/>
          <p:nvPr/>
        </p:nvSpPr>
        <p:spPr>
          <a:xfrm>
            <a:off x="9765400" y="271800"/>
            <a:ext cx="2197800" cy="702300"/>
          </a:xfrm>
          <a:prstGeom prst="rect">
            <a:avLst/>
          </a:prstGeom>
          <a:noFill/>
          <a:ln cap="flat" cmpd="sng" w="38100">
            <a:solidFill>
              <a:srgbClr val="FFA700"/>
            </a:solidFill>
            <a:prstDash val="solid"/>
            <a:round/>
            <a:headEnd len="sm" w="sm" type="none"/>
            <a:tailEnd len="sm" w="sm" type="none"/>
          </a:ln>
        </p:spPr>
        <p:txBody>
          <a:bodyPr anchorCtr="0" anchor="t" bIns="121900" lIns="121900" spcFirstLastPara="1" rIns="121900" wrap="square" tIns="121900">
            <a:noAutofit/>
          </a:bodyPr>
          <a:lstStyle/>
          <a:p>
            <a:pPr indent="0" lvl="0" marL="0" rtl="0" algn="ctr">
              <a:lnSpc>
                <a:spcPct val="115000"/>
              </a:lnSpc>
              <a:spcBef>
                <a:spcPts val="0"/>
              </a:spcBef>
              <a:spcAft>
                <a:spcPts val="2100"/>
              </a:spcAft>
              <a:buNone/>
            </a:pPr>
            <a:r>
              <a:rPr b="1" lang="en-GB" sz="2800">
                <a:solidFill>
                  <a:srgbClr val="595959"/>
                </a:solidFill>
              </a:rPr>
              <a:t>Secondary</a:t>
            </a:r>
            <a:r>
              <a:rPr lang="en-GB" sz="2800">
                <a:solidFill>
                  <a:srgbClr val="595959"/>
                </a:solidFill>
              </a:rPr>
              <a:t> </a:t>
            </a:r>
            <a:endParaRPr sz="2800">
              <a:solidFill>
                <a:srgbClr val="595959"/>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18"/>
          <p:cNvSpPr txBox="1"/>
          <p:nvPr>
            <p:ph type="title"/>
          </p:nvPr>
        </p:nvSpPr>
        <p:spPr>
          <a:xfrm>
            <a:off x="415641" y="593367"/>
            <a:ext cx="113619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GB"/>
              <a:t>Top Tip 10</a:t>
            </a:r>
            <a:endParaRPr/>
          </a:p>
        </p:txBody>
      </p:sp>
      <p:sp>
        <p:nvSpPr>
          <p:cNvPr id="140" name="Google Shape;140;p18"/>
          <p:cNvSpPr txBox="1"/>
          <p:nvPr>
            <p:ph idx="1" type="body"/>
          </p:nvPr>
        </p:nvSpPr>
        <p:spPr>
          <a:xfrm>
            <a:off x="415645" y="1536625"/>
            <a:ext cx="5681100" cy="43293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GB"/>
              <a:t>Revisit key terms and concepts over time in different contexts to consolidate knowledge.</a:t>
            </a:r>
            <a:endParaRPr/>
          </a:p>
          <a:p>
            <a:pPr indent="0" lvl="0" marL="0" rtl="0" algn="l">
              <a:spcBef>
                <a:spcPts val="2100"/>
              </a:spcBef>
              <a:spcAft>
                <a:spcPts val="0"/>
              </a:spcAft>
              <a:buNone/>
            </a:pPr>
            <a:r>
              <a:t/>
            </a:r>
            <a:endParaRPr/>
          </a:p>
          <a:p>
            <a:pPr indent="0" lvl="0" marL="0" rtl="0" algn="l">
              <a:spcBef>
                <a:spcPts val="2100"/>
              </a:spcBef>
              <a:spcAft>
                <a:spcPts val="0"/>
              </a:spcAft>
              <a:buNone/>
            </a:pPr>
            <a:r>
              <a:rPr lang="en-GB" u="sng">
                <a:solidFill>
                  <a:schemeClr val="hlink"/>
                </a:solidFill>
                <a:hlinkClick r:id="rId3"/>
              </a:rPr>
              <a:t>Primary vocabulary</a:t>
            </a:r>
            <a:endParaRPr/>
          </a:p>
          <a:p>
            <a:pPr indent="0" lvl="0" marL="0" rtl="0" algn="l">
              <a:spcBef>
                <a:spcPts val="2100"/>
              </a:spcBef>
              <a:spcAft>
                <a:spcPts val="2100"/>
              </a:spcAft>
              <a:buNone/>
            </a:pPr>
            <a:r>
              <a:rPr lang="en-GB" u="sng">
                <a:solidFill>
                  <a:schemeClr val="hlink"/>
                </a:solidFill>
                <a:hlinkClick r:id="rId4"/>
              </a:rPr>
              <a:t>Secondary vocabulary</a:t>
            </a:r>
            <a:endParaRPr/>
          </a:p>
        </p:txBody>
      </p:sp>
      <p:sp>
        <p:nvSpPr>
          <p:cNvPr id="141" name="Google Shape;141;p18"/>
          <p:cNvSpPr txBox="1"/>
          <p:nvPr/>
        </p:nvSpPr>
        <p:spPr>
          <a:xfrm>
            <a:off x="7749225" y="261600"/>
            <a:ext cx="1844100" cy="722700"/>
          </a:xfrm>
          <a:prstGeom prst="rect">
            <a:avLst/>
          </a:prstGeom>
          <a:noFill/>
          <a:ln cap="flat" cmpd="sng" w="38100">
            <a:solidFill>
              <a:srgbClr val="FFA700"/>
            </a:solidFill>
            <a:prstDash val="solid"/>
            <a:round/>
            <a:headEnd len="sm" w="sm" type="none"/>
            <a:tailEnd len="sm" w="sm" type="none"/>
          </a:ln>
        </p:spPr>
        <p:txBody>
          <a:bodyPr anchorCtr="0" anchor="t" bIns="121900" lIns="121900" spcFirstLastPara="1" rIns="121900" wrap="square" tIns="121900">
            <a:noAutofit/>
          </a:bodyPr>
          <a:lstStyle/>
          <a:p>
            <a:pPr indent="0" lvl="0" marL="0" rtl="0" algn="ctr">
              <a:lnSpc>
                <a:spcPct val="115000"/>
              </a:lnSpc>
              <a:spcBef>
                <a:spcPts val="0"/>
              </a:spcBef>
              <a:spcAft>
                <a:spcPts val="2100"/>
              </a:spcAft>
              <a:buNone/>
            </a:pPr>
            <a:r>
              <a:rPr b="1" lang="en-GB" sz="2800">
                <a:solidFill>
                  <a:srgbClr val="595959"/>
                </a:solidFill>
              </a:rPr>
              <a:t>Primary</a:t>
            </a:r>
            <a:r>
              <a:rPr lang="en-GB" sz="2800">
                <a:solidFill>
                  <a:srgbClr val="595959"/>
                </a:solidFill>
              </a:rPr>
              <a:t> </a:t>
            </a:r>
            <a:endParaRPr sz="2800">
              <a:solidFill>
                <a:srgbClr val="595959"/>
              </a:solidFill>
            </a:endParaRPr>
          </a:p>
        </p:txBody>
      </p:sp>
      <p:sp>
        <p:nvSpPr>
          <p:cNvPr id="142" name="Google Shape;142;p18"/>
          <p:cNvSpPr txBox="1"/>
          <p:nvPr/>
        </p:nvSpPr>
        <p:spPr>
          <a:xfrm>
            <a:off x="9765400" y="271800"/>
            <a:ext cx="2197800" cy="702300"/>
          </a:xfrm>
          <a:prstGeom prst="rect">
            <a:avLst/>
          </a:prstGeom>
          <a:noFill/>
          <a:ln cap="flat" cmpd="sng" w="38100">
            <a:solidFill>
              <a:srgbClr val="FFA700"/>
            </a:solidFill>
            <a:prstDash val="solid"/>
            <a:round/>
            <a:headEnd len="sm" w="sm" type="none"/>
            <a:tailEnd len="sm" w="sm" type="none"/>
          </a:ln>
        </p:spPr>
        <p:txBody>
          <a:bodyPr anchorCtr="0" anchor="t" bIns="121900" lIns="121900" spcFirstLastPara="1" rIns="121900" wrap="square" tIns="121900">
            <a:noAutofit/>
          </a:bodyPr>
          <a:lstStyle/>
          <a:p>
            <a:pPr indent="0" lvl="0" marL="0" rtl="0" algn="ctr">
              <a:lnSpc>
                <a:spcPct val="115000"/>
              </a:lnSpc>
              <a:spcBef>
                <a:spcPts val="0"/>
              </a:spcBef>
              <a:spcAft>
                <a:spcPts val="2100"/>
              </a:spcAft>
              <a:buNone/>
            </a:pPr>
            <a:r>
              <a:rPr b="1" lang="en-GB" sz="2800">
                <a:solidFill>
                  <a:srgbClr val="595959"/>
                </a:solidFill>
              </a:rPr>
              <a:t>Secondary</a:t>
            </a:r>
            <a:r>
              <a:rPr lang="en-GB" sz="2800">
                <a:solidFill>
                  <a:srgbClr val="595959"/>
                </a:solidFill>
              </a:rPr>
              <a:t> </a:t>
            </a:r>
            <a:endParaRPr sz="2800">
              <a:solidFill>
                <a:srgbClr val="595959"/>
              </a:solidFill>
            </a:endParaRPr>
          </a:p>
        </p:txBody>
      </p:sp>
      <p:pic>
        <p:nvPicPr>
          <p:cNvPr id="143" name="Google Shape;143;p18"/>
          <p:cNvPicPr preferRelativeResize="0"/>
          <p:nvPr/>
        </p:nvPicPr>
        <p:blipFill>
          <a:blip r:embed="rId5">
            <a:alphaModFix/>
          </a:blip>
          <a:stretch>
            <a:fillRect/>
          </a:stretch>
        </p:blipFill>
        <p:spPr>
          <a:xfrm>
            <a:off x="6425995" y="1103104"/>
            <a:ext cx="5196333" cy="519633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19"/>
          <p:cNvSpPr txBox="1"/>
          <p:nvPr>
            <p:ph type="title"/>
          </p:nvPr>
        </p:nvSpPr>
        <p:spPr>
          <a:xfrm>
            <a:off x="415641" y="593367"/>
            <a:ext cx="113619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GB"/>
              <a:t>Top Tip 11</a:t>
            </a:r>
            <a:endParaRPr/>
          </a:p>
        </p:txBody>
      </p:sp>
      <p:sp>
        <p:nvSpPr>
          <p:cNvPr id="149" name="Google Shape;149;p19"/>
          <p:cNvSpPr txBox="1"/>
          <p:nvPr>
            <p:ph idx="1" type="body"/>
          </p:nvPr>
        </p:nvSpPr>
        <p:spPr>
          <a:xfrm>
            <a:off x="415645" y="1536625"/>
            <a:ext cx="5681100" cy="43293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GB"/>
              <a:t>Use cross-curricular links to consolidate familiarity of algorithms - e.g. how to use a dictionary in English or column addition in maths.</a:t>
            </a:r>
            <a:endParaRPr/>
          </a:p>
        </p:txBody>
      </p:sp>
      <p:pic>
        <p:nvPicPr>
          <p:cNvPr id="150" name="Google Shape;150;p19"/>
          <p:cNvPicPr preferRelativeResize="0"/>
          <p:nvPr/>
        </p:nvPicPr>
        <p:blipFill rotWithShape="1">
          <a:blip r:embed="rId3">
            <a:alphaModFix/>
          </a:blip>
          <a:srcRect b="52107" l="21267" r="21729" t="9984"/>
          <a:stretch/>
        </p:blipFill>
        <p:spPr>
          <a:xfrm>
            <a:off x="7959175" y="1484000"/>
            <a:ext cx="2865075" cy="1905341"/>
          </a:xfrm>
          <a:prstGeom prst="rect">
            <a:avLst/>
          </a:prstGeom>
          <a:noFill/>
          <a:ln>
            <a:noFill/>
          </a:ln>
        </p:spPr>
      </p:pic>
      <p:pic>
        <p:nvPicPr>
          <p:cNvPr id="151" name="Google Shape;151;p19"/>
          <p:cNvPicPr preferRelativeResize="0"/>
          <p:nvPr/>
        </p:nvPicPr>
        <p:blipFill rotWithShape="1">
          <a:blip r:embed="rId4">
            <a:alphaModFix/>
          </a:blip>
          <a:srcRect b="23039" l="11277" r="9801" t="23467"/>
          <a:stretch/>
        </p:blipFill>
        <p:spPr>
          <a:xfrm>
            <a:off x="7959175" y="3782561"/>
            <a:ext cx="2865075" cy="1941864"/>
          </a:xfrm>
          <a:prstGeom prst="rect">
            <a:avLst/>
          </a:prstGeom>
          <a:noFill/>
          <a:ln>
            <a:noFill/>
          </a:ln>
        </p:spPr>
      </p:pic>
      <p:sp>
        <p:nvSpPr>
          <p:cNvPr id="152" name="Google Shape;152;p19"/>
          <p:cNvSpPr txBox="1"/>
          <p:nvPr/>
        </p:nvSpPr>
        <p:spPr>
          <a:xfrm>
            <a:off x="7749225" y="261600"/>
            <a:ext cx="1844100" cy="722700"/>
          </a:xfrm>
          <a:prstGeom prst="rect">
            <a:avLst/>
          </a:prstGeom>
          <a:noFill/>
          <a:ln cap="flat" cmpd="sng" w="38100">
            <a:solidFill>
              <a:srgbClr val="FFA700"/>
            </a:solidFill>
            <a:prstDash val="solid"/>
            <a:round/>
            <a:headEnd len="sm" w="sm" type="none"/>
            <a:tailEnd len="sm" w="sm" type="none"/>
          </a:ln>
        </p:spPr>
        <p:txBody>
          <a:bodyPr anchorCtr="0" anchor="t" bIns="121900" lIns="121900" spcFirstLastPara="1" rIns="121900" wrap="square" tIns="121900">
            <a:noAutofit/>
          </a:bodyPr>
          <a:lstStyle/>
          <a:p>
            <a:pPr indent="0" lvl="0" marL="0" rtl="0" algn="ctr">
              <a:lnSpc>
                <a:spcPct val="115000"/>
              </a:lnSpc>
              <a:spcBef>
                <a:spcPts val="0"/>
              </a:spcBef>
              <a:spcAft>
                <a:spcPts val="2100"/>
              </a:spcAft>
              <a:buNone/>
            </a:pPr>
            <a:r>
              <a:rPr b="1" lang="en-GB" sz="2800">
                <a:solidFill>
                  <a:srgbClr val="595959"/>
                </a:solidFill>
              </a:rPr>
              <a:t>Primary</a:t>
            </a:r>
            <a:r>
              <a:rPr lang="en-GB" sz="2800">
                <a:solidFill>
                  <a:srgbClr val="595959"/>
                </a:solidFill>
              </a:rPr>
              <a:t> </a:t>
            </a:r>
            <a:endParaRPr sz="2800">
              <a:solidFill>
                <a:srgbClr val="595959"/>
              </a:solidFill>
            </a:endParaRPr>
          </a:p>
        </p:txBody>
      </p:sp>
      <p:sp>
        <p:nvSpPr>
          <p:cNvPr id="153" name="Google Shape;153;p19"/>
          <p:cNvSpPr txBox="1"/>
          <p:nvPr/>
        </p:nvSpPr>
        <p:spPr>
          <a:xfrm>
            <a:off x="9765400" y="271800"/>
            <a:ext cx="2197800" cy="702300"/>
          </a:xfrm>
          <a:prstGeom prst="rect">
            <a:avLst/>
          </a:prstGeom>
          <a:noFill/>
          <a:ln cap="flat" cmpd="sng" w="38100">
            <a:solidFill>
              <a:srgbClr val="FFA700"/>
            </a:solidFill>
            <a:prstDash val="solid"/>
            <a:round/>
            <a:headEnd len="sm" w="sm" type="none"/>
            <a:tailEnd len="sm" w="sm" type="none"/>
          </a:ln>
        </p:spPr>
        <p:txBody>
          <a:bodyPr anchorCtr="0" anchor="t" bIns="121900" lIns="121900" spcFirstLastPara="1" rIns="121900" wrap="square" tIns="121900">
            <a:noAutofit/>
          </a:bodyPr>
          <a:lstStyle/>
          <a:p>
            <a:pPr indent="0" lvl="0" marL="0" rtl="0" algn="ctr">
              <a:lnSpc>
                <a:spcPct val="115000"/>
              </a:lnSpc>
              <a:spcBef>
                <a:spcPts val="0"/>
              </a:spcBef>
              <a:spcAft>
                <a:spcPts val="2100"/>
              </a:spcAft>
              <a:buNone/>
            </a:pPr>
            <a:r>
              <a:rPr b="1" lang="en-GB" sz="2800">
                <a:solidFill>
                  <a:srgbClr val="595959"/>
                </a:solidFill>
              </a:rPr>
              <a:t>Secondary</a:t>
            </a:r>
            <a:r>
              <a:rPr lang="en-GB" sz="2800">
                <a:solidFill>
                  <a:srgbClr val="595959"/>
                </a:solidFill>
              </a:rPr>
              <a:t> </a:t>
            </a:r>
            <a:endParaRPr sz="2800">
              <a:solidFill>
                <a:srgbClr val="595959"/>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0"/>
          <p:cNvSpPr txBox="1"/>
          <p:nvPr>
            <p:ph type="title"/>
          </p:nvPr>
        </p:nvSpPr>
        <p:spPr>
          <a:xfrm>
            <a:off x="415641" y="593367"/>
            <a:ext cx="113619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GB"/>
              <a:t>Top Tip 12</a:t>
            </a:r>
            <a:endParaRPr/>
          </a:p>
        </p:txBody>
      </p:sp>
      <p:sp>
        <p:nvSpPr>
          <p:cNvPr id="159" name="Google Shape;159;p20"/>
          <p:cNvSpPr txBox="1"/>
          <p:nvPr>
            <p:ph idx="1" type="body"/>
          </p:nvPr>
        </p:nvSpPr>
        <p:spPr>
          <a:xfrm>
            <a:off x="415651" y="1536625"/>
            <a:ext cx="6644700" cy="43293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GB"/>
              <a:t>When exploring algorithms through physical activities such as human robot, students will encounter the same problems as when writing code. Encountering these problems through play can help to alleviate some of the anxiety felt when coding for the ﬁrst time</a:t>
            </a:r>
            <a:endParaRPr/>
          </a:p>
          <a:p>
            <a:pPr indent="0" lvl="0" marL="0" rtl="0" algn="l">
              <a:spcBef>
                <a:spcPts val="2100"/>
              </a:spcBef>
              <a:spcAft>
                <a:spcPts val="2100"/>
              </a:spcAft>
              <a:buNone/>
            </a:pPr>
            <a:r>
              <a:rPr lang="en-GB" sz="2000"/>
              <a:t>@CASchat_uk #CASchat</a:t>
            </a:r>
            <a:endParaRPr sz="2000"/>
          </a:p>
        </p:txBody>
      </p:sp>
      <p:sp>
        <p:nvSpPr>
          <p:cNvPr id="160" name="Google Shape;160;p20"/>
          <p:cNvSpPr txBox="1"/>
          <p:nvPr/>
        </p:nvSpPr>
        <p:spPr>
          <a:xfrm>
            <a:off x="7749225" y="261600"/>
            <a:ext cx="1844100" cy="722700"/>
          </a:xfrm>
          <a:prstGeom prst="rect">
            <a:avLst/>
          </a:prstGeom>
          <a:noFill/>
          <a:ln cap="flat" cmpd="sng" w="38100">
            <a:solidFill>
              <a:srgbClr val="FFA700"/>
            </a:solidFill>
            <a:prstDash val="solid"/>
            <a:round/>
            <a:headEnd len="sm" w="sm" type="none"/>
            <a:tailEnd len="sm" w="sm" type="none"/>
          </a:ln>
        </p:spPr>
        <p:txBody>
          <a:bodyPr anchorCtr="0" anchor="t" bIns="121900" lIns="121900" spcFirstLastPara="1" rIns="121900" wrap="square" tIns="121900">
            <a:noAutofit/>
          </a:bodyPr>
          <a:lstStyle/>
          <a:p>
            <a:pPr indent="0" lvl="0" marL="0" rtl="0" algn="ctr">
              <a:lnSpc>
                <a:spcPct val="115000"/>
              </a:lnSpc>
              <a:spcBef>
                <a:spcPts val="0"/>
              </a:spcBef>
              <a:spcAft>
                <a:spcPts val="2100"/>
              </a:spcAft>
              <a:buNone/>
            </a:pPr>
            <a:r>
              <a:rPr b="1" lang="en-GB" sz="2800">
                <a:solidFill>
                  <a:srgbClr val="595959"/>
                </a:solidFill>
              </a:rPr>
              <a:t>Primary</a:t>
            </a:r>
            <a:r>
              <a:rPr lang="en-GB" sz="2800">
                <a:solidFill>
                  <a:srgbClr val="595959"/>
                </a:solidFill>
              </a:rPr>
              <a:t> </a:t>
            </a:r>
            <a:endParaRPr sz="2800">
              <a:solidFill>
                <a:srgbClr val="595959"/>
              </a:solidFill>
            </a:endParaRPr>
          </a:p>
        </p:txBody>
      </p:sp>
      <p:sp>
        <p:nvSpPr>
          <p:cNvPr id="161" name="Google Shape;161;p20"/>
          <p:cNvSpPr txBox="1"/>
          <p:nvPr/>
        </p:nvSpPr>
        <p:spPr>
          <a:xfrm>
            <a:off x="9765400" y="271800"/>
            <a:ext cx="2197800" cy="702300"/>
          </a:xfrm>
          <a:prstGeom prst="rect">
            <a:avLst/>
          </a:prstGeom>
          <a:noFill/>
          <a:ln cap="flat" cmpd="sng" w="38100">
            <a:solidFill>
              <a:srgbClr val="FFA700"/>
            </a:solidFill>
            <a:prstDash val="solid"/>
            <a:round/>
            <a:headEnd len="sm" w="sm" type="none"/>
            <a:tailEnd len="sm" w="sm" type="none"/>
          </a:ln>
        </p:spPr>
        <p:txBody>
          <a:bodyPr anchorCtr="0" anchor="t" bIns="121900" lIns="121900" spcFirstLastPara="1" rIns="121900" wrap="square" tIns="121900">
            <a:noAutofit/>
          </a:bodyPr>
          <a:lstStyle/>
          <a:p>
            <a:pPr indent="0" lvl="0" marL="0" rtl="0" algn="ctr">
              <a:lnSpc>
                <a:spcPct val="115000"/>
              </a:lnSpc>
              <a:spcBef>
                <a:spcPts val="0"/>
              </a:spcBef>
              <a:spcAft>
                <a:spcPts val="2100"/>
              </a:spcAft>
              <a:buNone/>
            </a:pPr>
            <a:r>
              <a:rPr b="1" lang="en-GB" sz="2800">
                <a:solidFill>
                  <a:srgbClr val="595959"/>
                </a:solidFill>
              </a:rPr>
              <a:t>Secondary</a:t>
            </a:r>
            <a:r>
              <a:rPr lang="en-GB" sz="2800">
                <a:solidFill>
                  <a:srgbClr val="595959"/>
                </a:solidFill>
              </a:rPr>
              <a:t> </a:t>
            </a:r>
            <a:endParaRPr sz="2800">
              <a:solidFill>
                <a:srgbClr val="595959"/>
              </a:solidFill>
            </a:endParaRPr>
          </a:p>
        </p:txBody>
      </p:sp>
      <p:pic>
        <p:nvPicPr>
          <p:cNvPr id="162" name="Google Shape;162;p20"/>
          <p:cNvPicPr preferRelativeResize="0"/>
          <p:nvPr/>
        </p:nvPicPr>
        <p:blipFill>
          <a:blip r:embed="rId3">
            <a:alphaModFix/>
          </a:blip>
          <a:stretch>
            <a:fillRect/>
          </a:stretch>
        </p:blipFill>
        <p:spPr>
          <a:xfrm>
            <a:off x="7749225" y="1536624"/>
            <a:ext cx="4097175" cy="40971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21"/>
          <p:cNvSpPr txBox="1"/>
          <p:nvPr>
            <p:ph type="title"/>
          </p:nvPr>
        </p:nvSpPr>
        <p:spPr>
          <a:xfrm>
            <a:off x="415641" y="593367"/>
            <a:ext cx="113619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GB"/>
              <a:t>Top Tip 13</a:t>
            </a:r>
            <a:endParaRPr/>
          </a:p>
        </p:txBody>
      </p:sp>
      <p:sp>
        <p:nvSpPr>
          <p:cNvPr id="168" name="Google Shape;168;p21"/>
          <p:cNvSpPr txBox="1"/>
          <p:nvPr>
            <p:ph idx="1" type="body"/>
          </p:nvPr>
        </p:nvSpPr>
        <p:spPr>
          <a:xfrm>
            <a:off x="415645" y="1536625"/>
            <a:ext cx="5681100" cy="43293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GB"/>
              <a:t>With younger learners, you “need to make teaching algorithms much more concrete using physical resources rather than writing steps and breaking down a problem.”</a:t>
            </a:r>
            <a:endParaRPr/>
          </a:p>
          <a:p>
            <a:pPr indent="0" lvl="0" marL="0" rtl="0" algn="l">
              <a:spcBef>
                <a:spcPts val="2100"/>
              </a:spcBef>
              <a:spcAft>
                <a:spcPts val="2100"/>
              </a:spcAft>
              <a:buNone/>
            </a:pPr>
            <a:r>
              <a:rPr lang="en-GB" sz="2000"/>
              <a:t>@TsuiAllen #CASchat</a:t>
            </a:r>
            <a:endParaRPr sz="2000"/>
          </a:p>
        </p:txBody>
      </p:sp>
      <p:sp>
        <p:nvSpPr>
          <p:cNvPr id="169" name="Google Shape;169;p21"/>
          <p:cNvSpPr txBox="1"/>
          <p:nvPr/>
        </p:nvSpPr>
        <p:spPr>
          <a:xfrm>
            <a:off x="7749225" y="261600"/>
            <a:ext cx="1844100" cy="722700"/>
          </a:xfrm>
          <a:prstGeom prst="rect">
            <a:avLst/>
          </a:prstGeom>
          <a:noFill/>
          <a:ln cap="flat" cmpd="sng" w="38100">
            <a:solidFill>
              <a:srgbClr val="FFA700"/>
            </a:solidFill>
            <a:prstDash val="solid"/>
            <a:round/>
            <a:headEnd len="sm" w="sm" type="none"/>
            <a:tailEnd len="sm" w="sm" type="none"/>
          </a:ln>
        </p:spPr>
        <p:txBody>
          <a:bodyPr anchorCtr="0" anchor="t" bIns="121900" lIns="121900" spcFirstLastPara="1" rIns="121900" wrap="square" tIns="121900">
            <a:noAutofit/>
          </a:bodyPr>
          <a:lstStyle/>
          <a:p>
            <a:pPr indent="0" lvl="0" marL="0" rtl="0" algn="ctr">
              <a:lnSpc>
                <a:spcPct val="115000"/>
              </a:lnSpc>
              <a:spcBef>
                <a:spcPts val="0"/>
              </a:spcBef>
              <a:spcAft>
                <a:spcPts val="2100"/>
              </a:spcAft>
              <a:buNone/>
            </a:pPr>
            <a:r>
              <a:rPr b="1" lang="en-GB" sz="2800">
                <a:solidFill>
                  <a:srgbClr val="595959"/>
                </a:solidFill>
              </a:rPr>
              <a:t>Primary</a:t>
            </a:r>
            <a:r>
              <a:rPr lang="en-GB" sz="2800">
                <a:solidFill>
                  <a:srgbClr val="595959"/>
                </a:solidFill>
              </a:rPr>
              <a:t> </a:t>
            </a:r>
            <a:endParaRPr sz="2800">
              <a:solidFill>
                <a:srgbClr val="595959"/>
              </a:solidFill>
            </a:endParaRPr>
          </a:p>
        </p:txBody>
      </p:sp>
      <p:pic>
        <p:nvPicPr>
          <p:cNvPr id="170" name="Google Shape;170;p21"/>
          <p:cNvPicPr preferRelativeResize="0"/>
          <p:nvPr/>
        </p:nvPicPr>
        <p:blipFill rotWithShape="1">
          <a:blip r:embed="rId3">
            <a:alphaModFix/>
          </a:blip>
          <a:srcRect b="0" l="0" r="70487" t="49831"/>
          <a:stretch/>
        </p:blipFill>
        <p:spPr>
          <a:xfrm>
            <a:off x="6897301" y="1789174"/>
            <a:ext cx="4181900" cy="34458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22"/>
          <p:cNvSpPr txBox="1"/>
          <p:nvPr>
            <p:ph type="title"/>
          </p:nvPr>
        </p:nvSpPr>
        <p:spPr>
          <a:xfrm>
            <a:off x="415641" y="593367"/>
            <a:ext cx="113619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GB"/>
              <a:t>Top Tip 14</a:t>
            </a:r>
            <a:endParaRPr/>
          </a:p>
        </p:txBody>
      </p:sp>
      <p:sp>
        <p:nvSpPr>
          <p:cNvPr id="176" name="Google Shape;176;p22"/>
          <p:cNvSpPr txBox="1"/>
          <p:nvPr>
            <p:ph idx="1" type="body"/>
          </p:nvPr>
        </p:nvSpPr>
        <p:spPr>
          <a:xfrm>
            <a:off x="415645" y="1536625"/>
            <a:ext cx="5681100" cy="43293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GB"/>
              <a:t>Consider the semantic wave - ensure students make connections between the concrete examples and the </a:t>
            </a:r>
            <a:r>
              <a:rPr lang="en-GB"/>
              <a:t>abstract</a:t>
            </a:r>
            <a:r>
              <a:rPr lang="en-GB"/>
              <a:t> concept.</a:t>
            </a:r>
            <a:endParaRPr/>
          </a:p>
          <a:p>
            <a:pPr indent="0" lvl="0" marL="0" rtl="0" algn="l">
              <a:spcBef>
                <a:spcPts val="2100"/>
              </a:spcBef>
              <a:spcAft>
                <a:spcPts val="2100"/>
              </a:spcAft>
              <a:buNone/>
            </a:pPr>
            <a:r>
              <a:rPr lang="en-GB"/>
              <a:t>Read more at </a:t>
            </a:r>
            <a:r>
              <a:rPr lang="en-GB" u="sng">
                <a:solidFill>
                  <a:schemeClr val="hlink"/>
                </a:solidFill>
                <a:hlinkClick r:id="rId3"/>
              </a:rPr>
              <a:t>https://blog.teachcomputing.org/quick-read-6-semantic-waves/</a:t>
            </a:r>
            <a:r>
              <a:rPr lang="en-GB"/>
              <a:t> </a:t>
            </a:r>
            <a:endParaRPr/>
          </a:p>
        </p:txBody>
      </p:sp>
      <p:pic>
        <p:nvPicPr>
          <p:cNvPr id="177" name="Google Shape;177;p22"/>
          <p:cNvPicPr preferRelativeResize="0"/>
          <p:nvPr/>
        </p:nvPicPr>
        <p:blipFill>
          <a:blip r:embed="rId4">
            <a:alphaModFix/>
          </a:blip>
          <a:stretch>
            <a:fillRect/>
          </a:stretch>
        </p:blipFill>
        <p:spPr>
          <a:xfrm>
            <a:off x="6815949" y="1298773"/>
            <a:ext cx="4581325" cy="3421675"/>
          </a:xfrm>
          <a:prstGeom prst="rect">
            <a:avLst/>
          </a:prstGeom>
          <a:noFill/>
          <a:ln>
            <a:noFill/>
          </a:ln>
        </p:spPr>
      </p:pic>
      <p:sp>
        <p:nvSpPr>
          <p:cNvPr id="178" name="Google Shape;178;p22"/>
          <p:cNvSpPr txBox="1"/>
          <p:nvPr/>
        </p:nvSpPr>
        <p:spPr>
          <a:xfrm>
            <a:off x="6815950" y="4720450"/>
            <a:ext cx="4663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t>Source: Teach Computing</a:t>
            </a:r>
            <a:endParaRPr/>
          </a:p>
        </p:txBody>
      </p:sp>
      <p:sp>
        <p:nvSpPr>
          <p:cNvPr id="179" name="Google Shape;179;p22"/>
          <p:cNvSpPr txBox="1"/>
          <p:nvPr/>
        </p:nvSpPr>
        <p:spPr>
          <a:xfrm>
            <a:off x="7749225" y="261600"/>
            <a:ext cx="1844100" cy="722700"/>
          </a:xfrm>
          <a:prstGeom prst="rect">
            <a:avLst/>
          </a:prstGeom>
          <a:noFill/>
          <a:ln cap="flat" cmpd="sng" w="38100">
            <a:solidFill>
              <a:srgbClr val="FFA700"/>
            </a:solidFill>
            <a:prstDash val="solid"/>
            <a:round/>
            <a:headEnd len="sm" w="sm" type="none"/>
            <a:tailEnd len="sm" w="sm" type="none"/>
          </a:ln>
        </p:spPr>
        <p:txBody>
          <a:bodyPr anchorCtr="0" anchor="t" bIns="121900" lIns="121900" spcFirstLastPara="1" rIns="121900" wrap="square" tIns="121900">
            <a:noAutofit/>
          </a:bodyPr>
          <a:lstStyle/>
          <a:p>
            <a:pPr indent="0" lvl="0" marL="0" rtl="0" algn="ctr">
              <a:lnSpc>
                <a:spcPct val="115000"/>
              </a:lnSpc>
              <a:spcBef>
                <a:spcPts val="0"/>
              </a:spcBef>
              <a:spcAft>
                <a:spcPts val="2100"/>
              </a:spcAft>
              <a:buNone/>
            </a:pPr>
            <a:r>
              <a:rPr b="1" lang="en-GB" sz="2800">
                <a:solidFill>
                  <a:srgbClr val="595959"/>
                </a:solidFill>
              </a:rPr>
              <a:t>Primary</a:t>
            </a:r>
            <a:r>
              <a:rPr lang="en-GB" sz="2800">
                <a:solidFill>
                  <a:srgbClr val="595959"/>
                </a:solidFill>
              </a:rPr>
              <a:t> </a:t>
            </a:r>
            <a:endParaRPr sz="2800">
              <a:solidFill>
                <a:srgbClr val="595959"/>
              </a:solidFill>
            </a:endParaRPr>
          </a:p>
        </p:txBody>
      </p:sp>
      <p:sp>
        <p:nvSpPr>
          <p:cNvPr id="180" name="Google Shape;180;p22"/>
          <p:cNvSpPr txBox="1"/>
          <p:nvPr/>
        </p:nvSpPr>
        <p:spPr>
          <a:xfrm>
            <a:off x="9765400" y="271800"/>
            <a:ext cx="2197800" cy="702300"/>
          </a:xfrm>
          <a:prstGeom prst="rect">
            <a:avLst/>
          </a:prstGeom>
          <a:noFill/>
          <a:ln cap="flat" cmpd="sng" w="38100">
            <a:solidFill>
              <a:srgbClr val="FFA700"/>
            </a:solidFill>
            <a:prstDash val="solid"/>
            <a:round/>
            <a:headEnd len="sm" w="sm" type="none"/>
            <a:tailEnd len="sm" w="sm" type="none"/>
          </a:ln>
        </p:spPr>
        <p:txBody>
          <a:bodyPr anchorCtr="0" anchor="t" bIns="121900" lIns="121900" spcFirstLastPara="1" rIns="121900" wrap="square" tIns="121900">
            <a:noAutofit/>
          </a:bodyPr>
          <a:lstStyle/>
          <a:p>
            <a:pPr indent="0" lvl="0" marL="0" rtl="0" algn="ctr">
              <a:lnSpc>
                <a:spcPct val="115000"/>
              </a:lnSpc>
              <a:spcBef>
                <a:spcPts val="0"/>
              </a:spcBef>
              <a:spcAft>
                <a:spcPts val="2100"/>
              </a:spcAft>
              <a:buNone/>
            </a:pPr>
            <a:r>
              <a:rPr b="1" lang="en-GB" sz="2800">
                <a:solidFill>
                  <a:srgbClr val="595959"/>
                </a:solidFill>
              </a:rPr>
              <a:t>Secondary</a:t>
            </a:r>
            <a:r>
              <a:rPr lang="en-GB" sz="2800">
                <a:solidFill>
                  <a:srgbClr val="595959"/>
                </a:solidFill>
              </a:rPr>
              <a:t> </a:t>
            </a:r>
            <a:endParaRPr sz="2800">
              <a:solidFill>
                <a:srgbClr val="595959"/>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 name="Shape 49"/>
        <p:cNvGrpSpPr/>
        <p:nvPr/>
      </p:nvGrpSpPr>
      <p:grpSpPr>
        <a:xfrm>
          <a:off x="0" y="0"/>
          <a:ext cx="0" cy="0"/>
          <a:chOff x="0" y="0"/>
          <a:chExt cx="0" cy="0"/>
        </a:xfrm>
      </p:grpSpPr>
      <p:sp>
        <p:nvSpPr>
          <p:cNvPr id="50" name="Google Shape;50;p8"/>
          <p:cNvSpPr txBox="1"/>
          <p:nvPr>
            <p:ph type="title"/>
          </p:nvPr>
        </p:nvSpPr>
        <p:spPr>
          <a:xfrm>
            <a:off x="570823" y="1062533"/>
            <a:ext cx="5383200" cy="2107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GB"/>
              <a:t>Many of these top tips were suggested by educators during the weekly #CASchat on Twitter. They were then collated and built upon at the Hack the Curriculum event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 name="Shape 54"/>
        <p:cNvGrpSpPr/>
        <p:nvPr/>
      </p:nvGrpSpPr>
      <p:grpSpPr>
        <a:xfrm>
          <a:off x="0" y="0"/>
          <a:ext cx="0" cy="0"/>
          <a:chOff x="0" y="0"/>
          <a:chExt cx="0" cy="0"/>
        </a:xfrm>
      </p:grpSpPr>
      <p:sp>
        <p:nvSpPr>
          <p:cNvPr id="55" name="Google Shape;55;p9"/>
          <p:cNvSpPr txBox="1"/>
          <p:nvPr>
            <p:ph type="title"/>
          </p:nvPr>
        </p:nvSpPr>
        <p:spPr>
          <a:xfrm>
            <a:off x="415641" y="593367"/>
            <a:ext cx="113619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GB"/>
              <a:t>Top tip 1</a:t>
            </a:r>
            <a:endParaRPr/>
          </a:p>
        </p:txBody>
      </p:sp>
      <p:sp>
        <p:nvSpPr>
          <p:cNvPr id="56" name="Google Shape;56;p9"/>
          <p:cNvSpPr txBox="1"/>
          <p:nvPr>
            <p:ph idx="1" type="body"/>
          </p:nvPr>
        </p:nvSpPr>
        <p:spPr>
          <a:xfrm>
            <a:off x="415641" y="1536633"/>
            <a:ext cx="5333700" cy="43293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GB"/>
              <a:t>An algorithm can be spoken, written or drawn so introduce a variety. </a:t>
            </a:r>
            <a:endParaRPr/>
          </a:p>
        </p:txBody>
      </p:sp>
      <p:sp>
        <p:nvSpPr>
          <p:cNvPr id="57" name="Google Shape;57;p9"/>
          <p:cNvSpPr txBox="1"/>
          <p:nvPr/>
        </p:nvSpPr>
        <p:spPr>
          <a:xfrm>
            <a:off x="7749225" y="261600"/>
            <a:ext cx="1844100" cy="722700"/>
          </a:xfrm>
          <a:prstGeom prst="rect">
            <a:avLst/>
          </a:prstGeom>
          <a:noFill/>
          <a:ln cap="flat" cmpd="sng" w="38100">
            <a:solidFill>
              <a:srgbClr val="FFA700"/>
            </a:solidFill>
            <a:prstDash val="solid"/>
            <a:round/>
            <a:headEnd len="sm" w="sm" type="none"/>
            <a:tailEnd len="sm" w="sm" type="none"/>
          </a:ln>
        </p:spPr>
        <p:txBody>
          <a:bodyPr anchorCtr="0" anchor="t" bIns="121900" lIns="121900" spcFirstLastPara="1" rIns="121900" wrap="square" tIns="121900">
            <a:noAutofit/>
          </a:bodyPr>
          <a:lstStyle/>
          <a:p>
            <a:pPr indent="0" lvl="0" marL="0" rtl="0" algn="ctr">
              <a:lnSpc>
                <a:spcPct val="115000"/>
              </a:lnSpc>
              <a:spcBef>
                <a:spcPts val="0"/>
              </a:spcBef>
              <a:spcAft>
                <a:spcPts val="2100"/>
              </a:spcAft>
              <a:buNone/>
            </a:pPr>
            <a:r>
              <a:rPr b="1" lang="en-GB" sz="2800">
                <a:solidFill>
                  <a:srgbClr val="595959"/>
                </a:solidFill>
              </a:rPr>
              <a:t>Primary</a:t>
            </a:r>
            <a:r>
              <a:rPr lang="en-GB" sz="2800">
                <a:solidFill>
                  <a:srgbClr val="595959"/>
                </a:solidFill>
              </a:rPr>
              <a:t> </a:t>
            </a:r>
            <a:endParaRPr sz="2800">
              <a:solidFill>
                <a:srgbClr val="595959"/>
              </a:solidFill>
            </a:endParaRPr>
          </a:p>
        </p:txBody>
      </p:sp>
      <p:sp>
        <p:nvSpPr>
          <p:cNvPr id="58" name="Google Shape;58;p9"/>
          <p:cNvSpPr txBox="1"/>
          <p:nvPr/>
        </p:nvSpPr>
        <p:spPr>
          <a:xfrm>
            <a:off x="9765400" y="271800"/>
            <a:ext cx="2197800" cy="702300"/>
          </a:xfrm>
          <a:prstGeom prst="rect">
            <a:avLst/>
          </a:prstGeom>
          <a:noFill/>
          <a:ln cap="flat" cmpd="sng" w="38100">
            <a:solidFill>
              <a:srgbClr val="FFA700"/>
            </a:solidFill>
            <a:prstDash val="solid"/>
            <a:round/>
            <a:headEnd len="sm" w="sm" type="none"/>
            <a:tailEnd len="sm" w="sm" type="none"/>
          </a:ln>
        </p:spPr>
        <p:txBody>
          <a:bodyPr anchorCtr="0" anchor="t" bIns="121900" lIns="121900" spcFirstLastPara="1" rIns="121900" wrap="square" tIns="121900">
            <a:noAutofit/>
          </a:bodyPr>
          <a:lstStyle/>
          <a:p>
            <a:pPr indent="0" lvl="0" marL="0" rtl="0" algn="ctr">
              <a:lnSpc>
                <a:spcPct val="115000"/>
              </a:lnSpc>
              <a:spcBef>
                <a:spcPts val="0"/>
              </a:spcBef>
              <a:spcAft>
                <a:spcPts val="2100"/>
              </a:spcAft>
              <a:buNone/>
            </a:pPr>
            <a:r>
              <a:rPr b="1" lang="en-GB" sz="2800">
                <a:solidFill>
                  <a:srgbClr val="595959"/>
                </a:solidFill>
              </a:rPr>
              <a:t>Secondary</a:t>
            </a:r>
            <a:r>
              <a:rPr lang="en-GB" sz="2800">
                <a:solidFill>
                  <a:srgbClr val="595959"/>
                </a:solidFill>
              </a:rPr>
              <a:t> </a:t>
            </a:r>
            <a:endParaRPr sz="2800">
              <a:solidFill>
                <a:srgbClr val="595959"/>
              </a:solidFill>
            </a:endParaRPr>
          </a:p>
        </p:txBody>
      </p:sp>
      <p:pic>
        <p:nvPicPr>
          <p:cNvPr id="59" name="Google Shape;59;p9"/>
          <p:cNvPicPr preferRelativeResize="0"/>
          <p:nvPr/>
        </p:nvPicPr>
        <p:blipFill>
          <a:blip r:embed="rId3">
            <a:alphaModFix/>
          </a:blip>
          <a:stretch>
            <a:fillRect/>
          </a:stretch>
        </p:blipFill>
        <p:spPr>
          <a:xfrm>
            <a:off x="7513350" y="1813150"/>
            <a:ext cx="3325475" cy="3325475"/>
          </a:xfrm>
          <a:prstGeom prst="rect">
            <a:avLst/>
          </a:prstGeom>
          <a:noFill/>
          <a:ln>
            <a:noFill/>
          </a:ln>
        </p:spPr>
      </p:pic>
      <p:sp>
        <p:nvSpPr>
          <p:cNvPr id="60" name="Google Shape;60;p9"/>
          <p:cNvSpPr txBox="1"/>
          <p:nvPr/>
        </p:nvSpPr>
        <p:spPr>
          <a:xfrm>
            <a:off x="485800" y="3356763"/>
            <a:ext cx="4663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t>@hengehall #CASChat</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0"/>
          <p:cNvSpPr txBox="1"/>
          <p:nvPr>
            <p:ph type="title"/>
          </p:nvPr>
        </p:nvSpPr>
        <p:spPr>
          <a:xfrm>
            <a:off x="415641" y="593367"/>
            <a:ext cx="113619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GB"/>
              <a:t>Top Tip 2</a:t>
            </a:r>
            <a:endParaRPr/>
          </a:p>
        </p:txBody>
      </p:sp>
      <p:sp>
        <p:nvSpPr>
          <p:cNvPr id="66" name="Google Shape;66;p10"/>
          <p:cNvSpPr txBox="1"/>
          <p:nvPr>
            <p:ph idx="1" type="body"/>
          </p:nvPr>
        </p:nvSpPr>
        <p:spPr>
          <a:xfrm>
            <a:off x="415646" y="1536625"/>
            <a:ext cx="5681100" cy="43293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Clr>
                <a:schemeClr val="dk1"/>
              </a:buClr>
              <a:buSzPts val="1100"/>
              <a:buFont typeface="Arial"/>
              <a:buNone/>
            </a:pPr>
            <a:r>
              <a:rPr lang="en-GB"/>
              <a:t>Algorithms </a:t>
            </a:r>
            <a:r>
              <a:rPr lang="en-GB"/>
              <a:t>look different at Y1 than they do at Y6. Start simple and build complexity over time.</a:t>
            </a:r>
            <a:endParaRPr/>
          </a:p>
        </p:txBody>
      </p:sp>
      <p:sp>
        <p:nvSpPr>
          <p:cNvPr id="67" name="Google Shape;67;p10"/>
          <p:cNvSpPr txBox="1"/>
          <p:nvPr/>
        </p:nvSpPr>
        <p:spPr>
          <a:xfrm>
            <a:off x="7749225" y="261600"/>
            <a:ext cx="1844100" cy="722700"/>
          </a:xfrm>
          <a:prstGeom prst="rect">
            <a:avLst/>
          </a:prstGeom>
          <a:noFill/>
          <a:ln cap="flat" cmpd="sng" w="38100">
            <a:solidFill>
              <a:srgbClr val="FFA700"/>
            </a:solidFill>
            <a:prstDash val="solid"/>
            <a:round/>
            <a:headEnd len="sm" w="sm" type="none"/>
            <a:tailEnd len="sm" w="sm" type="none"/>
          </a:ln>
        </p:spPr>
        <p:txBody>
          <a:bodyPr anchorCtr="0" anchor="t" bIns="121900" lIns="121900" spcFirstLastPara="1" rIns="121900" wrap="square" tIns="121900">
            <a:noAutofit/>
          </a:bodyPr>
          <a:lstStyle/>
          <a:p>
            <a:pPr indent="0" lvl="0" marL="0" rtl="0" algn="ctr">
              <a:lnSpc>
                <a:spcPct val="115000"/>
              </a:lnSpc>
              <a:spcBef>
                <a:spcPts val="0"/>
              </a:spcBef>
              <a:spcAft>
                <a:spcPts val="2100"/>
              </a:spcAft>
              <a:buNone/>
            </a:pPr>
            <a:r>
              <a:rPr b="1" lang="en-GB" sz="2800">
                <a:solidFill>
                  <a:srgbClr val="595959"/>
                </a:solidFill>
              </a:rPr>
              <a:t>Primary</a:t>
            </a:r>
            <a:r>
              <a:rPr lang="en-GB" sz="2800">
                <a:solidFill>
                  <a:srgbClr val="595959"/>
                </a:solidFill>
              </a:rPr>
              <a:t> </a:t>
            </a:r>
            <a:endParaRPr sz="2800">
              <a:solidFill>
                <a:srgbClr val="595959"/>
              </a:solidFill>
            </a:endParaRPr>
          </a:p>
        </p:txBody>
      </p:sp>
      <p:sp>
        <p:nvSpPr>
          <p:cNvPr id="68" name="Google Shape;68;p10"/>
          <p:cNvSpPr txBox="1"/>
          <p:nvPr/>
        </p:nvSpPr>
        <p:spPr>
          <a:xfrm>
            <a:off x="485800" y="3356763"/>
            <a:ext cx="4663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t>@hengehall #CASChat</a:t>
            </a:r>
            <a:endParaRPr/>
          </a:p>
        </p:txBody>
      </p:sp>
      <p:pic>
        <p:nvPicPr>
          <p:cNvPr id="69" name="Google Shape;69;p10"/>
          <p:cNvPicPr preferRelativeResize="0"/>
          <p:nvPr/>
        </p:nvPicPr>
        <p:blipFill rotWithShape="1">
          <a:blip r:embed="rId3">
            <a:alphaModFix/>
          </a:blip>
          <a:srcRect b="23743" l="36427" r="9938" t="23186"/>
          <a:stretch/>
        </p:blipFill>
        <p:spPr>
          <a:xfrm>
            <a:off x="7077162" y="1707213"/>
            <a:ext cx="3480025" cy="34435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1"/>
          <p:cNvSpPr txBox="1"/>
          <p:nvPr>
            <p:ph type="title"/>
          </p:nvPr>
        </p:nvSpPr>
        <p:spPr>
          <a:xfrm>
            <a:off x="415641" y="593367"/>
            <a:ext cx="113619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GB"/>
              <a:t>Top Tip 3</a:t>
            </a:r>
            <a:endParaRPr/>
          </a:p>
        </p:txBody>
      </p:sp>
      <p:sp>
        <p:nvSpPr>
          <p:cNvPr id="75" name="Google Shape;75;p11"/>
          <p:cNvSpPr txBox="1"/>
          <p:nvPr>
            <p:ph idx="1" type="body"/>
          </p:nvPr>
        </p:nvSpPr>
        <p:spPr>
          <a:xfrm>
            <a:off x="415645" y="1536625"/>
            <a:ext cx="5681100" cy="43293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GB"/>
              <a:t>Showing flowcharts, pseudo code and program code for the same algorithm can be helpful and asking students to move between these, e.g. can they write the code when given the flowchart.</a:t>
            </a:r>
            <a:endParaRPr/>
          </a:p>
        </p:txBody>
      </p:sp>
      <p:sp>
        <p:nvSpPr>
          <p:cNvPr id="76" name="Google Shape;76;p11"/>
          <p:cNvSpPr txBox="1"/>
          <p:nvPr/>
        </p:nvSpPr>
        <p:spPr>
          <a:xfrm>
            <a:off x="9765400" y="271800"/>
            <a:ext cx="2197800" cy="702300"/>
          </a:xfrm>
          <a:prstGeom prst="rect">
            <a:avLst/>
          </a:prstGeom>
          <a:noFill/>
          <a:ln cap="flat" cmpd="sng" w="38100">
            <a:solidFill>
              <a:srgbClr val="FFA700"/>
            </a:solidFill>
            <a:prstDash val="solid"/>
            <a:round/>
            <a:headEnd len="sm" w="sm" type="none"/>
            <a:tailEnd len="sm" w="sm" type="none"/>
          </a:ln>
        </p:spPr>
        <p:txBody>
          <a:bodyPr anchorCtr="0" anchor="t" bIns="121900" lIns="121900" spcFirstLastPara="1" rIns="121900" wrap="square" tIns="121900">
            <a:noAutofit/>
          </a:bodyPr>
          <a:lstStyle/>
          <a:p>
            <a:pPr indent="0" lvl="0" marL="0" rtl="0" algn="ctr">
              <a:lnSpc>
                <a:spcPct val="115000"/>
              </a:lnSpc>
              <a:spcBef>
                <a:spcPts val="0"/>
              </a:spcBef>
              <a:spcAft>
                <a:spcPts val="2100"/>
              </a:spcAft>
              <a:buNone/>
            </a:pPr>
            <a:r>
              <a:rPr b="1" lang="en-GB" sz="2800">
                <a:solidFill>
                  <a:srgbClr val="595959"/>
                </a:solidFill>
              </a:rPr>
              <a:t>Secondary</a:t>
            </a:r>
            <a:r>
              <a:rPr lang="en-GB" sz="2800">
                <a:solidFill>
                  <a:srgbClr val="595959"/>
                </a:solidFill>
              </a:rPr>
              <a:t> </a:t>
            </a:r>
            <a:endParaRPr sz="2800">
              <a:solidFill>
                <a:srgbClr val="595959"/>
              </a:solidFill>
            </a:endParaRPr>
          </a:p>
        </p:txBody>
      </p:sp>
      <p:sp>
        <p:nvSpPr>
          <p:cNvPr id="77" name="Google Shape;77;p11"/>
          <p:cNvSpPr txBox="1"/>
          <p:nvPr/>
        </p:nvSpPr>
        <p:spPr>
          <a:xfrm>
            <a:off x="7749225" y="261600"/>
            <a:ext cx="1844100" cy="722700"/>
          </a:xfrm>
          <a:prstGeom prst="rect">
            <a:avLst/>
          </a:prstGeom>
          <a:noFill/>
          <a:ln cap="flat" cmpd="sng" w="38100">
            <a:solidFill>
              <a:srgbClr val="FFA700"/>
            </a:solidFill>
            <a:prstDash val="solid"/>
            <a:round/>
            <a:headEnd len="sm" w="sm" type="none"/>
            <a:tailEnd len="sm" w="sm" type="none"/>
          </a:ln>
        </p:spPr>
        <p:txBody>
          <a:bodyPr anchorCtr="0" anchor="t" bIns="121900" lIns="121900" spcFirstLastPara="1" rIns="121900" wrap="square" tIns="121900">
            <a:noAutofit/>
          </a:bodyPr>
          <a:lstStyle/>
          <a:p>
            <a:pPr indent="0" lvl="0" marL="0" rtl="0" algn="ctr">
              <a:lnSpc>
                <a:spcPct val="115000"/>
              </a:lnSpc>
              <a:spcBef>
                <a:spcPts val="0"/>
              </a:spcBef>
              <a:spcAft>
                <a:spcPts val="2100"/>
              </a:spcAft>
              <a:buNone/>
            </a:pPr>
            <a:r>
              <a:rPr b="1" lang="en-GB" sz="2800">
                <a:solidFill>
                  <a:srgbClr val="595959"/>
                </a:solidFill>
              </a:rPr>
              <a:t>Primary</a:t>
            </a:r>
            <a:r>
              <a:rPr lang="en-GB" sz="2800">
                <a:solidFill>
                  <a:srgbClr val="595959"/>
                </a:solidFill>
              </a:rPr>
              <a:t> </a:t>
            </a:r>
            <a:endParaRPr sz="2800">
              <a:solidFill>
                <a:srgbClr val="595959"/>
              </a:solidFill>
            </a:endParaRPr>
          </a:p>
        </p:txBody>
      </p:sp>
      <p:pic>
        <p:nvPicPr>
          <p:cNvPr id="78" name="Google Shape;78;p11"/>
          <p:cNvPicPr preferRelativeResize="0"/>
          <p:nvPr/>
        </p:nvPicPr>
        <p:blipFill>
          <a:blip r:embed="rId3">
            <a:alphaModFix/>
          </a:blip>
          <a:stretch>
            <a:fillRect/>
          </a:stretch>
        </p:blipFill>
        <p:spPr>
          <a:xfrm>
            <a:off x="7273075" y="1660837"/>
            <a:ext cx="4160074" cy="3536325"/>
          </a:xfrm>
          <a:prstGeom prst="rect">
            <a:avLst/>
          </a:prstGeom>
          <a:noFill/>
          <a:ln>
            <a:noFill/>
          </a:ln>
        </p:spPr>
      </p:pic>
      <p:sp>
        <p:nvSpPr>
          <p:cNvPr id="79" name="Google Shape;79;p11"/>
          <p:cNvSpPr txBox="1"/>
          <p:nvPr/>
        </p:nvSpPr>
        <p:spPr>
          <a:xfrm>
            <a:off x="534375" y="6150163"/>
            <a:ext cx="46638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2000"/>
              <a:t>@binarygenius #CASChat</a:t>
            </a:r>
            <a:endParaRPr sz="20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2"/>
          <p:cNvSpPr txBox="1"/>
          <p:nvPr>
            <p:ph type="title"/>
          </p:nvPr>
        </p:nvSpPr>
        <p:spPr>
          <a:xfrm>
            <a:off x="415641" y="593367"/>
            <a:ext cx="113619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GB"/>
              <a:t>Top Tip 4</a:t>
            </a:r>
            <a:endParaRPr/>
          </a:p>
        </p:txBody>
      </p:sp>
      <p:sp>
        <p:nvSpPr>
          <p:cNvPr id="85" name="Google Shape;85;p12"/>
          <p:cNvSpPr txBox="1"/>
          <p:nvPr>
            <p:ph idx="1" type="body"/>
          </p:nvPr>
        </p:nvSpPr>
        <p:spPr>
          <a:xfrm>
            <a:off x="415645" y="1536625"/>
            <a:ext cx="5681100" cy="43293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GB"/>
              <a:t>Talk about the algorithm as a plan for the program, and make sure that this planning is a key part of programming (whether Bee-Bots using command cards, or Scratch in a form of pseudocode).</a:t>
            </a:r>
            <a:endParaRPr/>
          </a:p>
        </p:txBody>
      </p:sp>
      <p:sp>
        <p:nvSpPr>
          <p:cNvPr id="86" name="Google Shape;86;p12"/>
          <p:cNvSpPr txBox="1"/>
          <p:nvPr/>
        </p:nvSpPr>
        <p:spPr>
          <a:xfrm>
            <a:off x="7749225" y="261600"/>
            <a:ext cx="1844100" cy="722700"/>
          </a:xfrm>
          <a:prstGeom prst="rect">
            <a:avLst/>
          </a:prstGeom>
          <a:noFill/>
          <a:ln cap="flat" cmpd="sng" w="38100">
            <a:solidFill>
              <a:srgbClr val="FFA700"/>
            </a:solidFill>
            <a:prstDash val="solid"/>
            <a:round/>
            <a:headEnd len="sm" w="sm" type="none"/>
            <a:tailEnd len="sm" w="sm" type="none"/>
          </a:ln>
        </p:spPr>
        <p:txBody>
          <a:bodyPr anchorCtr="0" anchor="t" bIns="121900" lIns="121900" spcFirstLastPara="1" rIns="121900" wrap="square" tIns="121900">
            <a:noAutofit/>
          </a:bodyPr>
          <a:lstStyle/>
          <a:p>
            <a:pPr indent="0" lvl="0" marL="0" rtl="0" algn="ctr">
              <a:lnSpc>
                <a:spcPct val="115000"/>
              </a:lnSpc>
              <a:spcBef>
                <a:spcPts val="0"/>
              </a:spcBef>
              <a:spcAft>
                <a:spcPts val="2100"/>
              </a:spcAft>
              <a:buNone/>
            </a:pPr>
            <a:r>
              <a:rPr b="1" lang="en-GB" sz="2800">
                <a:solidFill>
                  <a:srgbClr val="595959"/>
                </a:solidFill>
              </a:rPr>
              <a:t>Primary</a:t>
            </a:r>
            <a:r>
              <a:rPr lang="en-GB" sz="2800">
                <a:solidFill>
                  <a:srgbClr val="595959"/>
                </a:solidFill>
              </a:rPr>
              <a:t> </a:t>
            </a:r>
            <a:endParaRPr sz="2800">
              <a:solidFill>
                <a:srgbClr val="595959"/>
              </a:solidFill>
            </a:endParaRPr>
          </a:p>
        </p:txBody>
      </p:sp>
      <p:pic>
        <p:nvPicPr>
          <p:cNvPr id="87" name="Google Shape;87;p12"/>
          <p:cNvPicPr preferRelativeResize="0"/>
          <p:nvPr/>
        </p:nvPicPr>
        <p:blipFill>
          <a:blip r:embed="rId3">
            <a:alphaModFix/>
          </a:blip>
          <a:stretch>
            <a:fillRect/>
          </a:stretch>
        </p:blipFill>
        <p:spPr>
          <a:xfrm>
            <a:off x="7615488" y="1631975"/>
            <a:ext cx="2111575" cy="2111575"/>
          </a:xfrm>
          <a:prstGeom prst="rect">
            <a:avLst/>
          </a:prstGeom>
          <a:noFill/>
          <a:ln>
            <a:noFill/>
          </a:ln>
        </p:spPr>
      </p:pic>
      <p:pic>
        <p:nvPicPr>
          <p:cNvPr id="88" name="Google Shape;88;p12"/>
          <p:cNvPicPr preferRelativeResize="0"/>
          <p:nvPr/>
        </p:nvPicPr>
        <p:blipFill>
          <a:blip r:embed="rId4">
            <a:alphaModFix/>
          </a:blip>
          <a:stretch>
            <a:fillRect/>
          </a:stretch>
        </p:blipFill>
        <p:spPr>
          <a:xfrm>
            <a:off x="5566762" y="4391224"/>
            <a:ext cx="6209026" cy="12197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3"/>
          <p:cNvSpPr txBox="1"/>
          <p:nvPr>
            <p:ph type="title"/>
          </p:nvPr>
        </p:nvSpPr>
        <p:spPr>
          <a:xfrm>
            <a:off x="415641" y="593367"/>
            <a:ext cx="113619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GB"/>
              <a:t>Top Tip 5</a:t>
            </a:r>
            <a:endParaRPr/>
          </a:p>
        </p:txBody>
      </p:sp>
      <p:sp>
        <p:nvSpPr>
          <p:cNvPr id="94" name="Google Shape;94;p13"/>
          <p:cNvSpPr txBox="1"/>
          <p:nvPr>
            <p:ph idx="1" type="body"/>
          </p:nvPr>
        </p:nvSpPr>
        <p:spPr>
          <a:xfrm>
            <a:off x="415645" y="1536625"/>
            <a:ext cx="5681100" cy="43293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GB"/>
              <a:t>When teaching standard algorithms, make sure that students know terminology such as “pass” in the context of bubble sort and “pivot” for quicksort. Use the vocabulary in explanations and require students to use it in their verbal and written explanations.</a:t>
            </a:r>
            <a:endParaRPr/>
          </a:p>
        </p:txBody>
      </p:sp>
      <p:sp>
        <p:nvSpPr>
          <p:cNvPr id="95" name="Google Shape;95;p13"/>
          <p:cNvSpPr txBox="1"/>
          <p:nvPr/>
        </p:nvSpPr>
        <p:spPr>
          <a:xfrm>
            <a:off x="9765400" y="271800"/>
            <a:ext cx="2197800" cy="702300"/>
          </a:xfrm>
          <a:prstGeom prst="rect">
            <a:avLst/>
          </a:prstGeom>
          <a:noFill/>
          <a:ln cap="flat" cmpd="sng" w="38100">
            <a:solidFill>
              <a:srgbClr val="FFA700"/>
            </a:solidFill>
            <a:prstDash val="solid"/>
            <a:round/>
            <a:headEnd len="sm" w="sm" type="none"/>
            <a:tailEnd len="sm" w="sm" type="none"/>
          </a:ln>
        </p:spPr>
        <p:txBody>
          <a:bodyPr anchorCtr="0" anchor="t" bIns="121900" lIns="121900" spcFirstLastPara="1" rIns="121900" wrap="square" tIns="121900">
            <a:noAutofit/>
          </a:bodyPr>
          <a:lstStyle/>
          <a:p>
            <a:pPr indent="0" lvl="0" marL="0" rtl="0" algn="ctr">
              <a:lnSpc>
                <a:spcPct val="115000"/>
              </a:lnSpc>
              <a:spcBef>
                <a:spcPts val="0"/>
              </a:spcBef>
              <a:spcAft>
                <a:spcPts val="2100"/>
              </a:spcAft>
              <a:buNone/>
            </a:pPr>
            <a:r>
              <a:rPr b="1" lang="en-GB" sz="2800">
                <a:solidFill>
                  <a:srgbClr val="595959"/>
                </a:solidFill>
              </a:rPr>
              <a:t>Secondary</a:t>
            </a:r>
            <a:r>
              <a:rPr lang="en-GB" sz="2800">
                <a:solidFill>
                  <a:srgbClr val="595959"/>
                </a:solidFill>
              </a:rPr>
              <a:t> </a:t>
            </a:r>
            <a:endParaRPr sz="2800">
              <a:solidFill>
                <a:srgbClr val="595959"/>
              </a:solidFill>
            </a:endParaRPr>
          </a:p>
        </p:txBody>
      </p:sp>
      <p:sp>
        <p:nvSpPr>
          <p:cNvPr id="96" name="Google Shape;96;p13"/>
          <p:cNvSpPr txBox="1"/>
          <p:nvPr/>
        </p:nvSpPr>
        <p:spPr>
          <a:xfrm>
            <a:off x="534375" y="6150163"/>
            <a:ext cx="46638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2000"/>
              <a:t>@binarygenius #CASChat</a:t>
            </a:r>
            <a:endParaRPr sz="2000"/>
          </a:p>
        </p:txBody>
      </p:sp>
      <p:pic>
        <p:nvPicPr>
          <p:cNvPr id="97" name="Google Shape;97;p13"/>
          <p:cNvPicPr preferRelativeResize="0"/>
          <p:nvPr/>
        </p:nvPicPr>
        <p:blipFill>
          <a:blip r:embed="rId3">
            <a:alphaModFix/>
          </a:blip>
          <a:stretch>
            <a:fillRect/>
          </a:stretch>
        </p:blipFill>
        <p:spPr>
          <a:xfrm>
            <a:off x="7015200" y="1764674"/>
            <a:ext cx="4948001" cy="20204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4"/>
          <p:cNvSpPr txBox="1"/>
          <p:nvPr>
            <p:ph type="title"/>
          </p:nvPr>
        </p:nvSpPr>
        <p:spPr>
          <a:xfrm>
            <a:off x="415641" y="593367"/>
            <a:ext cx="113619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GB"/>
              <a:t>T</a:t>
            </a:r>
            <a:r>
              <a:rPr lang="en-GB"/>
              <a:t>op Tip 6</a:t>
            </a:r>
            <a:endParaRPr/>
          </a:p>
        </p:txBody>
      </p:sp>
      <p:sp>
        <p:nvSpPr>
          <p:cNvPr id="103" name="Google Shape;103;p14"/>
          <p:cNvSpPr txBox="1"/>
          <p:nvPr>
            <p:ph idx="1" type="body"/>
          </p:nvPr>
        </p:nvSpPr>
        <p:spPr>
          <a:xfrm>
            <a:off x="415641" y="1536633"/>
            <a:ext cx="5333700" cy="43293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GB"/>
              <a:t>Use a diverse range of role models that relate to algorithms in the real world. For example, Ada Lovelace wrote the first ever algorithm. </a:t>
            </a:r>
            <a:endParaRPr/>
          </a:p>
        </p:txBody>
      </p:sp>
      <p:pic>
        <p:nvPicPr>
          <p:cNvPr id="104" name="Google Shape;104;p14"/>
          <p:cNvPicPr preferRelativeResize="0"/>
          <p:nvPr/>
        </p:nvPicPr>
        <p:blipFill>
          <a:blip r:embed="rId3">
            <a:alphaModFix/>
          </a:blip>
          <a:stretch>
            <a:fillRect/>
          </a:stretch>
        </p:blipFill>
        <p:spPr>
          <a:xfrm>
            <a:off x="7803350" y="1536625"/>
            <a:ext cx="2562000" cy="3679975"/>
          </a:xfrm>
          <a:prstGeom prst="rect">
            <a:avLst/>
          </a:prstGeom>
          <a:noFill/>
          <a:ln>
            <a:noFill/>
          </a:ln>
        </p:spPr>
      </p:pic>
      <p:sp>
        <p:nvSpPr>
          <p:cNvPr id="105" name="Google Shape;105;p14"/>
          <p:cNvSpPr txBox="1"/>
          <p:nvPr/>
        </p:nvSpPr>
        <p:spPr>
          <a:xfrm>
            <a:off x="7749225" y="261600"/>
            <a:ext cx="1844100" cy="722700"/>
          </a:xfrm>
          <a:prstGeom prst="rect">
            <a:avLst/>
          </a:prstGeom>
          <a:noFill/>
          <a:ln cap="flat" cmpd="sng" w="38100">
            <a:solidFill>
              <a:srgbClr val="FFA700"/>
            </a:solidFill>
            <a:prstDash val="solid"/>
            <a:round/>
            <a:headEnd len="sm" w="sm" type="none"/>
            <a:tailEnd len="sm" w="sm" type="none"/>
          </a:ln>
        </p:spPr>
        <p:txBody>
          <a:bodyPr anchorCtr="0" anchor="t" bIns="121900" lIns="121900" spcFirstLastPara="1" rIns="121900" wrap="square" tIns="121900">
            <a:noAutofit/>
          </a:bodyPr>
          <a:lstStyle/>
          <a:p>
            <a:pPr indent="0" lvl="0" marL="0" rtl="0" algn="ctr">
              <a:lnSpc>
                <a:spcPct val="115000"/>
              </a:lnSpc>
              <a:spcBef>
                <a:spcPts val="0"/>
              </a:spcBef>
              <a:spcAft>
                <a:spcPts val="2100"/>
              </a:spcAft>
              <a:buNone/>
            </a:pPr>
            <a:r>
              <a:rPr b="1" lang="en-GB" sz="2800">
                <a:solidFill>
                  <a:srgbClr val="595959"/>
                </a:solidFill>
              </a:rPr>
              <a:t>Primary</a:t>
            </a:r>
            <a:r>
              <a:rPr lang="en-GB" sz="2800">
                <a:solidFill>
                  <a:srgbClr val="595959"/>
                </a:solidFill>
              </a:rPr>
              <a:t> </a:t>
            </a:r>
            <a:endParaRPr sz="2800">
              <a:solidFill>
                <a:srgbClr val="595959"/>
              </a:solidFill>
            </a:endParaRPr>
          </a:p>
        </p:txBody>
      </p:sp>
      <p:sp>
        <p:nvSpPr>
          <p:cNvPr id="106" name="Google Shape;106;p14"/>
          <p:cNvSpPr txBox="1"/>
          <p:nvPr/>
        </p:nvSpPr>
        <p:spPr>
          <a:xfrm>
            <a:off x="9765400" y="271800"/>
            <a:ext cx="2197800" cy="702300"/>
          </a:xfrm>
          <a:prstGeom prst="rect">
            <a:avLst/>
          </a:prstGeom>
          <a:noFill/>
          <a:ln cap="flat" cmpd="sng" w="38100">
            <a:solidFill>
              <a:srgbClr val="FFA700"/>
            </a:solidFill>
            <a:prstDash val="solid"/>
            <a:round/>
            <a:headEnd len="sm" w="sm" type="none"/>
            <a:tailEnd len="sm" w="sm" type="none"/>
          </a:ln>
        </p:spPr>
        <p:txBody>
          <a:bodyPr anchorCtr="0" anchor="t" bIns="121900" lIns="121900" spcFirstLastPara="1" rIns="121900" wrap="square" tIns="121900">
            <a:noAutofit/>
          </a:bodyPr>
          <a:lstStyle/>
          <a:p>
            <a:pPr indent="0" lvl="0" marL="0" rtl="0" algn="ctr">
              <a:lnSpc>
                <a:spcPct val="115000"/>
              </a:lnSpc>
              <a:spcBef>
                <a:spcPts val="0"/>
              </a:spcBef>
              <a:spcAft>
                <a:spcPts val="2100"/>
              </a:spcAft>
              <a:buNone/>
            </a:pPr>
            <a:r>
              <a:rPr b="1" lang="en-GB" sz="2800">
                <a:solidFill>
                  <a:srgbClr val="595959"/>
                </a:solidFill>
              </a:rPr>
              <a:t>Secondary</a:t>
            </a:r>
            <a:r>
              <a:rPr lang="en-GB" sz="2800">
                <a:solidFill>
                  <a:srgbClr val="595959"/>
                </a:solidFill>
              </a:rPr>
              <a:t> </a:t>
            </a:r>
            <a:endParaRPr sz="2800">
              <a:solidFill>
                <a:srgbClr val="595959"/>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15"/>
          <p:cNvSpPr txBox="1"/>
          <p:nvPr>
            <p:ph type="title"/>
          </p:nvPr>
        </p:nvSpPr>
        <p:spPr>
          <a:xfrm>
            <a:off x="415641" y="593367"/>
            <a:ext cx="113619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GB"/>
              <a:t>Top Tip 7</a:t>
            </a:r>
            <a:endParaRPr/>
          </a:p>
        </p:txBody>
      </p:sp>
      <p:sp>
        <p:nvSpPr>
          <p:cNvPr id="112" name="Google Shape;112;p15"/>
          <p:cNvSpPr txBox="1"/>
          <p:nvPr>
            <p:ph idx="1" type="body"/>
          </p:nvPr>
        </p:nvSpPr>
        <p:spPr>
          <a:xfrm>
            <a:off x="415650" y="1536625"/>
            <a:ext cx="6167400" cy="43293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GB"/>
              <a:t>Explain the difference between an algorithm and a program.</a:t>
            </a:r>
            <a:endParaRPr/>
          </a:p>
          <a:p>
            <a:pPr indent="0" lvl="0" marL="0" rtl="0" algn="l">
              <a:spcBef>
                <a:spcPts val="2100"/>
              </a:spcBef>
              <a:spcAft>
                <a:spcPts val="0"/>
              </a:spcAft>
              <a:buNone/>
            </a:pPr>
            <a:r>
              <a:rPr lang="en-GB"/>
              <a:t>An </a:t>
            </a:r>
            <a:r>
              <a:rPr b="1" lang="en-GB"/>
              <a:t>algorithm </a:t>
            </a:r>
            <a:r>
              <a:rPr lang="en-GB"/>
              <a:t>is a way to solve a problem with a computer, written in a form that a human can understand.</a:t>
            </a:r>
            <a:endParaRPr/>
          </a:p>
          <a:p>
            <a:pPr indent="0" lvl="0" marL="0" rtl="0" algn="l">
              <a:spcBef>
                <a:spcPts val="2100"/>
              </a:spcBef>
              <a:spcAft>
                <a:spcPts val="2100"/>
              </a:spcAft>
              <a:buNone/>
            </a:pPr>
            <a:r>
              <a:rPr lang="en-GB"/>
              <a:t>A </a:t>
            </a:r>
            <a:r>
              <a:rPr b="1" lang="en-GB"/>
              <a:t>program </a:t>
            </a:r>
            <a:r>
              <a:rPr lang="en-GB"/>
              <a:t>is the execution of an algorithm in a specific </a:t>
            </a:r>
            <a:r>
              <a:rPr lang="en-GB"/>
              <a:t>programming</a:t>
            </a:r>
            <a:r>
              <a:rPr lang="en-GB"/>
              <a:t> language.</a:t>
            </a:r>
            <a:endParaRPr/>
          </a:p>
        </p:txBody>
      </p:sp>
      <p:pic>
        <p:nvPicPr>
          <p:cNvPr id="113" name="Google Shape;113;p15"/>
          <p:cNvPicPr preferRelativeResize="0"/>
          <p:nvPr/>
        </p:nvPicPr>
        <p:blipFill rotWithShape="1">
          <a:blip r:embed="rId3">
            <a:alphaModFix/>
          </a:blip>
          <a:srcRect b="24311" l="10883" r="15533" t="33430"/>
          <a:stretch/>
        </p:blipFill>
        <p:spPr>
          <a:xfrm>
            <a:off x="7749225" y="1414600"/>
            <a:ext cx="3498576" cy="2009262"/>
          </a:xfrm>
          <a:prstGeom prst="rect">
            <a:avLst/>
          </a:prstGeom>
          <a:noFill/>
          <a:ln>
            <a:noFill/>
          </a:ln>
        </p:spPr>
      </p:pic>
      <p:pic>
        <p:nvPicPr>
          <p:cNvPr id="114" name="Google Shape;114;p15"/>
          <p:cNvPicPr preferRelativeResize="0"/>
          <p:nvPr/>
        </p:nvPicPr>
        <p:blipFill rotWithShape="1">
          <a:blip r:embed="rId4">
            <a:alphaModFix/>
          </a:blip>
          <a:srcRect b="27660" l="9840" r="9824" t="28194"/>
          <a:stretch/>
        </p:blipFill>
        <p:spPr>
          <a:xfrm>
            <a:off x="7749225" y="3777673"/>
            <a:ext cx="3498576" cy="1922478"/>
          </a:xfrm>
          <a:prstGeom prst="rect">
            <a:avLst/>
          </a:prstGeom>
          <a:noFill/>
          <a:ln>
            <a:noFill/>
          </a:ln>
        </p:spPr>
      </p:pic>
      <p:sp>
        <p:nvSpPr>
          <p:cNvPr id="115" name="Google Shape;115;p15"/>
          <p:cNvSpPr txBox="1"/>
          <p:nvPr/>
        </p:nvSpPr>
        <p:spPr>
          <a:xfrm>
            <a:off x="7749225" y="261600"/>
            <a:ext cx="1844100" cy="722700"/>
          </a:xfrm>
          <a:prstGeom prst="rect">
            <a:avLst/>
          </a:prstGeom>
          <a:noFill/>
          <a:ln cap="flat" cmpd="sng" w="38100">
            <a:solidFill>
              <a:srgbClr val="FFA700"/>
            </a:solidFill>
            <a:prstDash val="solid"/>
            <a:round/>
            <a:headEnd len="sm" w="sm" type="none"/>
            <a:tailEnd len="sm" w="sm" type="none"/>
          </a:ln>
        </p:spPr>
        <p:txBody>
          <a:bodyPr anchorCtr="0" anchor="t" bIns="121900" lIns="121900" spcFirstLastPara="1" rIns="121900" wrap="square" tIns="121900">
            <a:noAutofit/>
          </a:bodyPr>
          <a:lstStyle/>
          <a:p>
            <a:pPr indent="0" lvl="0" marL="0" rtl="0" algn="ctr">
              <a:lnSpc>
                <a:spcPct val="115000"/>
              </a:lnSpc>
              <a:spcBef>
                <a:spcPts val="0"/>
              </a:spcBef>
              <a:spcAft>
                <a:spcPts val="2100"/>
              </a:spcAft>
              <a:buNone/>
            </a:pPr>
            <a:r>
              <a:rPr b="1" lang="en-GB" sz="2800">
                <a:solidFill>
                  <a:srgbClr val="595959"/>
                </a:solidFill>
              </a:rPr>
              <a:t>Primary</a:t>
            </a:r>
            <a:r>
              <a:rPr lang="en-GB" sz="2800">
                <a:solidFill>
                  <a:srgbClr val="595959"/>
                </a:solidFill>
              </a:rPr>
              <a:t> </a:t>
            </a:r>
            <a:endParaRPr sz="2800">
              <a:solidFill>
                <a:srgbClr val="595959"/>
              </a:solidFill>
            </a:endParaRPr>
          </a:p>
        </p:txBody>
      </p:sp>
      <p:sp>
        <p:nvSpPr>
          <p:cNvPr id="116" name="Google Shape;116;p15"/>
          <p:cNvSpPr txBox="1"/>
          <p:nvPr/>
        </p:nvSpPr>
        <p:spPr>
          <a:xfrm>
            <a:off x="9765400" y="271800"/>
            <a:ext cx="2197800" cy="702300"/>
          </a:xfrm>
          <a:prstGeom prst="rect">
            <a:avLst/>
          </a:prstGeom>
          <a:noFill/>
          <a:ln cap="flat" cmpd="sng" w="38100">
            <a:solidFill>
              <a:srgbClr val="FFA700"/>
            </a:solidFill>
            <a:prstDash val="solid"/>
            <a:round/>
            <a:headEnd len="sm" w="sm" type="none"/>
            <a:tailEnd len="sm" w="sm" type="none"/>
          </a:ln>
        </p:spPr>
        <p:txBody>
          <a:bodyPr anchorCtr="0" anchor="t" bIns="121900" lIns="121900" spcFirstLastPara="1" rIns="121900" wrap="square" tIns="121900">
            <a:noAutofit/>
          </a:bodyPr>
          <a:lstStyle/>
          <a:p>
            <a:pPr indent="0" lvl="0" marL="0" rtl="0" algn="ctr">
              <a:lnSpc>
                <a:spcPct val="115000"/>
              </a:lnSpc>
              <a:spcBef>
                <a:spcPts val="0"/>
              </a:spcBef>
              <a:spcAft>
                <a:spcPts val="2100"/>
              </a:spcAft>
              <a:buNone/>
            </a:pPr>
            <a:r>
              <a:rPr b="1" lang="en-GB" sz="2800">
                <a:solidFill>
                  <a:srgbClr val="595959"/>
                </a:solidFill>
              </a:rPr>
              <a:t>Secondary</a:t>
            </a:r>
            <a:r>
              <a:rPr lang="en-GB" sz="2800">
                <a:solidFill>
                  <a:srgbClr val="595959"/>
                </a:solidFill>
              </a:rPr>
              <a:t> </a:t>
            </a:r>
            <a:endParaRPr sz="2800">
              <a:solidFill>
                <a:srgbClr val="595959"/>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CAS Include">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