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72" r:id="rId3"/>
    <p:sldId id="333" r:id="rId4"/>
    <p:sldId id="334" r:id="rId5"/>
    <p:sldId id="271" r:id="rId6"/>
    <p:sldId id="335" r:id="rId7"/>
    <p:sldId id="336" r:id="rId8"/>
    <p:sldId id="337" r:id="rId9"/>
    <p:sldId id="338" r:id="rId10"/>
    <p:sldId id="339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B0B"/>
    <a:srgbClr val="FFCC00"/>
    <a:srgbClr val="68ED61"/>
    <a:srgbClr val="0033CC"/>
    <a:srgbClr val="376092"/>
    <a:srgbClr val="11AB05"/>
    <a:srgbClr val="E08806"/>
    <a:srgbClr val="FFCE39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32" autoAdjust="0"/>
    <p:restoredTop sz="94660"/>
  </p:normalViewPr>
  <p:slideViewPr>
    <p:cSldViewPr>
      <p:cViewPr varScale="1">
        <p:scale>
          <a:sx n="70" d="100"/>
          <a:sy n="70" d="100"/>
        </p:scale>
        <p:origin x="157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6FF490-40B0-4BCF-9783-78B9FAA64839}" type="datetimeFigureOut">
              <a:rPr lang="en-GB" smtClean="0"/>
              <a:t>24/05/2016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ED307A-9ADF-44A3-AA19-C9C84A41CB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7214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ln>
            <a:noFill/>
          </a:ln>
        </p:spPr>
        <p:txBody>
          <a:bodyPr/>
          <a:lstStyle>
            <a:lvl1pPr>
              <a:defRPr>
                <a:solidFill>
                  <a:srgbClr val="C00B0B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12E3-4AE8-427F-B639-BCEF74FE076D}" type="datetimeFigureOut">
              <a:rPr lang="en-GB" smtClean="0"/>
              <a:t>24/05/2016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4672D-84F8-43AA-AD34-E209E284D3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9274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12E3-4AE8-427F-B639-BCEF74FE076D}" type="datetimeFigureOut">
              <a:rPr lang="en-GB" smtClean="0"/>
              <a:t>24/05/2016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4672D-84F8-43AA-AD34-E209E284D3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7753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ln>
            <a:noFill/>
          </a:ln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12E3-4AE8-427F-B639-BCEF74FE076D}" type="datetimeFigureOut">
              <a:rPr lang="en-GB" smtClean="0"/>
              <a:t>24/05/2016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4672D-84F8-43AA-AD34-E209E284D3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7487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CC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12E3-4AE8-427F-B639-BCEF74FE076D}" type="datetimeFigureOut">
              <a:rPr lang="en-GB" smtClean="0"/>
              <a:t>24/05/2016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4672D-84F8-43AA-AD34-E209E284D3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3206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ln>
            <a:noFill/>
          </a:ln>
        </p:spPr>
        <p:txBody>
          <a:bodyPr anchor="t"/>
          <a:lstStyle>
            <a:lvl1pPr algn="l">
              <a:defRPr sz="4000" b="1" cap="all">
                <a:solidFill>
                  <a:srgbClr val="FFCC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12E3-4AE8-427F-B639-BCEF74FE076D}" type="datetimeFigureOut">
              <a:rPr lang="en-GB" smtClean="0"/>
              <a:t>24/05/2016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4672D-84F8-43AA-AD34-E209E284D3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1386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CC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12E3-4AE8-427F-B639-BCEF74FE076D}" type="datetimeFigureOut">
              <a:rPr lang="en-GB" smtClean="0"/>
              <a:t>24/05/2016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4672D-84F8-43AA-AD34-E209E284D3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3697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CC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12E3-4AE8-427F-B639-BCEF74FE076D}" type="datetimeFigureOut">
              <a:rPr lang="en-GB" smtClean="0"/>
              <a:t>24/05/2016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4672D-84F8-43AA-AD34-E209E284D3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531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CC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12E3-4AE8-427F-B639-BCEF74FE076D}" type="datetimeFigureOut">
              <a:rPr lang="en-GB" smtClean="0"/>
              <a:t>24/05/2016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4672D-84F8-43AA-AD34-E209E284D3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3878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12E3-4AE8-427F-B639-BCEF74FE076D}" type="datetimeFigureOut">
              <a:rPr lang="en-GB" smtClean="0"/>
              <a:t>24/05/2016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4672D-84F8-43AA-AD34-E209E284D3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156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ln>
            <a:noFill/>
          </a:ln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12E3-4AE8-427F-B639-BCEF74FE076D}" type="datetimeFigureOut">
              <a:rPr lang="en-GB" smtClean="0"/>
              <a:t>24/05/2016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4672D-84F8-43AA-AD34-E209E284D3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3080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ln>
            <a:noFill/>
          </a:ln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12E3-4AE8-427F-B639-BCEF74FE076D}" type="datetimeFigureOut">
              <a:rPr lang="en-GB" smtClean="0"/>
              <a:t>24/05/2016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4672D-84F8-43AA-AD34-E209E284D3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6536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2879"/>
            <a:ext cx="7427168" cy="114300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012E3-4AE8-427F-B639-BCEF74FE076D}" type="datetimeFigureOut">
              <a:rPr lang="en-GB" smtClean="0"/>
              <a:t>24/05/2016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4672D-84F8-43AA-AD34-E209E284D35B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hlinkClick r:id="rId13" action="ppaction://hlinksldjump"/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6715" y="258035"/>
            <a:ext cx="611560" cy="752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014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400" b="1" kern="1200">
          <a:solidFill>
            <a:srgbClr val="FFCC00"/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6400" spc="-150" dirty="0" smtClean="0">
                <a:latin typeface="+mj-lt"/>
              </a:rPr>
              <a:t>De-Bugging a Game</a:t>
            </a:r>
            <a:endParaRPr lang="en-GB" sz="6400" spc="-150" dirty="0">
              <a:latin typeface="+mj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96952"/>
            <a:ext cx="6400800" cy="1752600"/>
          </a:xfrm>
        </p:spPr>
        <p:txBody>
          <a:bodyPr>
            <a:noAutofit/>
          </a:bodyPr>
          <a:lstStyle/>
          <a:p>
            <a:r>
              <a:rPr lang="en-GB" sz="11500" dirty="0"/>
              <a:t>i</a:t>
            </a:r>
            <a:r>
              <a:rPr lang="en-GB" sz="11500" dirty="0" smtClean="0"/>
              <a:t>n BYOB</a:t>
            </a:r>
            <a:endParaRPr lang="en-GB" sz="115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805264"/>
            <a:ext cx="146685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47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we have covered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3347864" y="1556792"/>
            <a:ext cx="547260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Game decomposition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Debugging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Variables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Commenting code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Broadcasts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Game planning</a:t>
            </a:r>
          </a:p>
          <a:p>
            <a:pPr marL="457200" indent="-457200">
              <a:buFont typeface="Courier New" pitchFamily="49" charset="0"/>
              <a:buChar char="o"/>
            </a:pPr>
            <a:endParaRPr lang="en-GB" sz="2800" dirty="0">
              <a:solidFill>
                <a:srgbClr val="376092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41" y="2420888"/>
            <a:ext cx="1466850" cy="7429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332" y="1844824"/>
            <a:ext cx="542925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76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8000" spc="-150" dirty="0" smtClean="0">
                <a:latin typeface="+mj-lt"/>
              </a:rPr>
              <a:t>Hungry Frog</a:t>
            </a:r>
            <a:endParaRPr lang="en-GB" sz="9600" spc="-150" dirty="0">
              <a:latin typeface="+mj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6992"/>
            <a:ext cx="6400800" cy="1392560"/>
          </a:xfrm>
        </p:spPr>
        <p:txBody>
          <a:bodyPr>
            <a:noAutofit/>
          </a:bodyPr>
          <a:lstStyle/>
          <a:p>
            <a:r>
              <a:rPr lang="en-GB" sz="3600" dirty="0" smtClean="0"/>
              <a:t>In which you develop a working version of the game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189527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We will practice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3347864" y="1556792"/>
            <a:ext cx="547260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Game decomposition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Debugging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Variables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Commenting code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Broadcasts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Game planning</a:t>
            </a:r>
          </a:p>
          <a:p>
            <a:pPr marL="457200" indent="-457200">
              <a:buFont typeface="Courier New" pitchFamily="49" charset="0"/>
              <a:buChar char="o"/>
            </a:pPr>
            <a:endParaRPr lang="en-GB" sz="2800" dirty="0">
              <a:solidFill>
                <a:srgbClr val="376092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41" y="2420888"/>
            <a:ext cx="1466850" cy="7429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332" y="1844824"/>
            <a:ext cx="542925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63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Observe Finished Game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5133" t="3735" r="15133" b="3735"/>
          <a:stretch/>
        </p:blipFill>
        <p:spPr>
          <a:xfrm>
            <a:off x="1115616" y="1412776"/>
            <a:ext cx="7056785" cy="526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70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Classwork: TASK A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433953"/>
            <a:ext cx="8712968" cy="553483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8244408" y="6097983"/>
            <a:ext cx="288032" cy="292147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323528" y="1547990"/>
            <a:ext cx="8208912" cy="4536504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3990" t="12594" r="3510" b="13630"/>
          <a:stretch/>
        </p:blipFill>
        <p:spPr>
          <a:xfrm>
            <a:off x="438477" y="1534501"/>
            <a:ext cx="8093963" cy="4630803"/>
          </a:xfrm>
          <a:prstGeom prst="rect">
            <a:avLst/>
          </a:prstGeom>
        </p:spPr>
      </p:pic>
      <p:sp>
        <p:nvSpPr>
          <p:cNvPr id="6" name="Down Arrow Callout 5"/>
          <p:cNvSpPr/>
          <p:nvPr/>
        </p:nvSpPr>
        <p:spPr>
          <a:xfrm>
            <a:off x="1115616" y="3140968"/>
            <a:ext cx="2845389" cy="1944216"/>
          </a:xfrm>
          <a:prstGeom prst="downArrowCallout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rgbClr val="376092"/>
                </a:solidFill>
              </a:rPr>
              <a:t>Read all the questions</a:t>
            </a:r>
            <a:endParaRPr lang="en-GB" dirty="0">
              <a:solidFill>
                <a:srgbClr val="376092"/>
              </a:solidFill>
            </a:endParaRPr>
          </a:p>
        </p:txBody>
      </p:sp>
      <p:sp>
        <p:nvSpPr>
          <p:cNvPr id="7" name="Down Arrow Callout 6"/>
          <p:cNvSpPr/>
          <p:nvPr/>
        </p:nvSpPr>
        <p:spPr>
          <a:xfrm>
            <a:off x="4825101" y="3140968"/>
            <a:ext cx="2845389" cy="1944216"/>
          </a:xfrm>
          <a:prstGeom prst="downArrowCallout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rgbClr val="376092"/>
                </a:solidFill>
              </a:rPr>
              <a:t>Write up your observations</a:t>
            </a:r>
            <a:endParaRPr lang="en-GB" dirty="0">
              <a:solidFill>
                <a:srgbClr val="3760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450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Version 1 of the Game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5133" t="3735" r="15133" b="3735"/>
          <a:stretch/>
        </p:blipFill>
        <p:spPr>
          <a:xfrm>
            <a:off x="971600" y="1340768"/>
            <a:ext cx="7200801" cy="5372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86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Classwork: TASK B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412776"/>
            <a:ext cx="8694582" cy="52109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23990" t="11610" r="5724" b="51969"/>
          <a:stretch/>
        </p:blipFill>
        <p:spPr>
          <a:xfrm>
            <a:off x="499601" y="1613759"/>
            <a:ext cx="7960831" cy="2319297"/>
          </a:xfrm>
          <a:prstGeom prst="rect">
            <a:avLst/>
          </a:prstGeom>
        </p:spPr>
      </p:pic>
      <p:sp>
        <p:nvSpPr>
          <p:cNvPr id="5" name="Down Arrow Callout 4"/>
          <p:cNvSpPr/>
          <p:nvPr/>
        </p:nvSpPr>
        <p:spPr>
          <a:xfrm>
            <a:off x="4825101" y="2348880"/>
            <a:ext cx="2845389" cy="1944216"/>
          </a:xfrm>
          <a:prstGeom prst="downArrowCallout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rgbClr val="376092"/>
                </a:solidFill>
              </a:rPr>
              <a:t>…note your observations</a:t>
            </a:r>
            <a:endParaRPr lang="en-GB" dirty="0">
              <a:solidFill>
                <a:srgbClr val="376092"/>
              </a:solidFill>
            </a:endParaRPr>
          </a:p>
        </p:txBody>
      </p:sp>
      <p:sp>
        <p:nvSpPr>
          <p:cNvPr id="4" name="Down Arrow Callout 3"/>
          <p:cNvSpPr/>
          <p:nvPr/>
        </p:nvSpPr>
        <p:spPr>
          <a:xfrm>
            <a:off x="1115616" y="2348880"/>
            <a:ext cx="2845389" cy="1944216"/>
          </a:xfrm>
          <a:prstGeom prst="downArrowCallout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rgbClr val="376092"/>
                </a:solidFill>
              </a:rPr>
              <a:t>Use the hints…</a:t>
            </a:r>
            <a:endParaRPr lang="en-GB" dirty="0">
              <a:solidFill>
                <a:srgbClr val="3760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944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Save as Version 2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412776"/>
            <a:ext cx="7545288" cy="5281702"/>
          </a:xfrm>
          <a:prstGeom prst="rect">
            <a:avLst/>
          </a:prstGeom>
        </p:spPr>
      </p:pic>
      <p:sp>
        <p:nvSpPr>
          <p:cNvPr id="4" name="Down Arrow Callout 3"/>
          <p:cNvSpPr/>
          <p:nvPr/>
        </p:nvSpPr>
        <p:spPr>
          <a:xfrm>
            <a:off x="2464985" y="2942767"/>
            <a:ext cx="2845389" cy="1944216"/>
          </a:xfrm>
          <a:prstGeom prst="downArrowCallout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rgbClr val="376092"/>
                </a:solidFill>
              </a:rPr>
              <a:t>Save the file as</a:t>
            </a:r>
            <a:br>
              <a:rPr lang="en-GB" sz="2800" dirty="0" smtClean="0">
                <a:solidFill>
                  <a:srgbClr val="376092"/>
                </a:solidFill>
              </a:rPr>
            </a:br>
            <a:r>
              <a:rPr lang="en-GB" sz="2800" dirty="0" smtClean="0">
                <a:solidFill>
                  <a:srgbClr val="376092"/>
                </a:solidFill>
              </a:rPr>
              <a:t>Hungry Frog v2</a:t>
            </a:r>
            <a:endParaRPr lang="en-GB" dirty="0">
              <a:solidFill>
                <a:srgbClr val="3760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161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417340"/>
            <a:ext cx="8753566" cy="54132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Classwork: TASK C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24543" t="10625" r="5725" b="60905"/>
          <a:stretch/>
        </p:blipFill>
        <p:spPr>
          <a:xfrm>
            <a:off x="683568" y="1637967"/>
            <a:ext cx="7488832" cy="1719026"/>
          </a:xfrm>
          <a:prstGeom prst="rect">
            <a:avLst/>
          </a:prstGeom>
        </p:spPr>
      </p:pic>
      <p:sp>
        <p:nvSpPr>
          <p:cNvPr id="5" name="Down Arrow Callout 4"/>
          <p:cNvSpPr/>
          <p:nvPr/>
        </p:nvSpPr>
        <p:spPr>
          <a:xfrm>
            <a:off x="474910" y="2060848"/>
            <a:ext cx="2845389" cy="1944216"/>
          </a:xfrm>
          <a:prstGeom prst="downArrowCallout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rgbClr val="376092"/>
                </a:solidFill>
              </a:rPr>
              <a:t>Sensible order of corrections</a:t>
            </a:r>
            <a:endParaRPr lang="en-GB" dirty="0">
              <a:solidFill>
                <a:srgbClr val="376092"/>
              </a:solidFill>
            </a:endParaRPr>
          </a:p>
        </p:txBody>
      </p:sp>
      <p:sp>
        <p:nvSpPr>
          <p:cNvPr id="6" name="Down Arrow Callout 5"/>
          <p:cNvSpPr/>
          <p:nvPr/>
        </p:nvSpPr>
        <p:spPr>
          <a:xfrm>
            <a:off x="3707904" y="2060848"/>
            <a:ext cx="2845389" cy="1944216"/>
          </a:xfrm>
          <a:prstGeom prst="downArrowCallout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rgbClr val="376092"/>
                </a:solidFill>
              </a:rPr>
              <a:t>Record of what you’ve done</a:t>
            </a:r>
            <a:endParaRPr lang="en-GB" dirty="0">
              <a:solidFill>
                <a:srgbClr val="376092"/>
              </a:solidFill>
            </a:endParaRPr>
          </a:p>
        </p:txBody>
      </p:sp>
      <p:sp>
        <p:nvSpPr>
          <p:cNvPr id="7" name="Down Arrow Callout 6"/>
          <p:cNvSpPr/>
          <p:nvPr/>
        </p:nvSpPr>
        <p:spPr>
          <a:xfrm>
            <a:off x="6948264" y="2060848"/>
            <a:ext cx="2056822" cy="1944216"/>
          </a:xfrm>
          <a:prstGeom prst="downArrowCallout">
            <a:avLst/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rgbClr val="376092"/>
                </a:solidFill>
              </a:rPr>
              <a:t>Teacher signature</a:t>
            </a:r>
            <a:endParaRPr lang="en-GB" dirty="0">
              <a:solidFill>
                <a:srgbClr val="3760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345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accent1">
              <a:lumMod val="75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rgbClr val="37609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1628</TotalTime>
  <Words>97</Words>
  <Application>Microsoft Office PowerPoint</Application>
  <PresentationFormat>On-screen Show (4:3)</PresentationFormat>
  <Paragraphs>32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Courier New</vt:lpstr>
      <vt:lpstr>Office Theme</vt:lpstr>
      <vt:lpstr>De-Bugging a Game</vt:lpstr>
      <vt:lpstr>Hungry Frog</vt:lpstr>
      <vt:lpstr>We will practice</vt:lpstr>
      <vt:lpstr>Observe Finished Game</vt:lpstr>
      <vt:lpstr>Classwork: TASK A</vt:lpstr>
      <vt:lpstr>Version 1 of the Game</vt:lpstr>
      <vt:lpstr>Classwork: TASK B</vt:lpstr>
      <vt:lpstr>Save as Version 2</vt:lpstr>
      <vt:lpstr>Classwork: TASK C</vt:lpstr>
      <vt:lpstr>What we have covered</vt:lpstr>
    </vt:vector>
  </TitlesOfParts>
  <Company>Queen Elizabeth School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Moving on…</dc:title>
  <dc:creator>SBennett</dc:creator>
  <cp:lastModifiedBy>R Davies</cp:lastModifiedBy>
  <cp:revision>138</cp:revision>
  <dcterms:created xsi:type="dcterms:W3CDTF">2013-09-15T20:41:59Z</dcterms:created>
  <dcterms:modified xsi:type="dcterms:W3CDTF">2016-05-24T19:40:40Z</dcterms:modified>
</cp:coreProperties>
</file>