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7886-80E8-42DE-9D0F-D238380F4B7C}" type="datetimeFigureOut">
              <a:rPr lang="en-GB" smtClean="0"/>
              <a:pPr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AAB3-4ACF-4BCD-8AF7-2C5B9D894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7886-80E8-42DE-9D0F-D238380F4B7C}" type="datetimeFigureOut">
              <a:rPr lang="en-GB" smtClean="0"/>
              <a:pPr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AAB3-4ACF-4BCD-8AF7-2C5B9D894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7886-80E8-42DE-9D0F-D238380F4B7C}" type="datetimeFigureOut">
              <a:rPr lang="en-GB" smtClean="0"/>
              <a:pPr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AAB3-4ACF-4BCD-8AF7-2C5B9D894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7886-80E8-42DE-9D0F-D238380F4B7C}" type="datetimeFigureOut">
              <a:rPr lang="en-GB" smtClean="0"/>
              <a:pPr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AAB3-4ACF-4BCD-8AF7-2C5B9D894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7886-80E8-42DE-9D0F-D238380F4B7C}" type="datetimeFigureOut">
              <a:rPr lang="en-GB" smtClean="0"/>
              <a:pPr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AAB3-4ACF-4BCD-8AF7-2C5B9D894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7886-80E8-42DE-9D0F-D238380F4B7C}" type="datetimeFigureOut">
              <a:rPr lang="en-GB" smtClean="0"/>
              <a:pPr/>
              <a:t>20/06/2015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AAB3-4ACF-4BCD-8AF7-2C5B9D894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7886-80E8-42DE-9D0F-D238380F4B7C}" type="datetimeFigureOut">
              <a:rPr lang="en-GB" smtClean="0"/>
              <a:pPr/>
              <a:t>20/06/2015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AAB3-4ACF-4BCD-8AF7-2C5B9D894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7886-80E8-42DE-9D0F-D238380F4B7C}" type="datetimeFigureOut">
              <a:rPr lang="en-GB" smtClean="0"/>
              <a:pPr/>
              <a:t>20/06/2015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AAB3-4ACF-4BCD-8AF7-2C5B9D894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7886-80E8-42DE-9D0F-D238380F4B7C}" type="datetimeFigureOut">
              <a:rPr lang="en-GB" smtClean="0"/>
              <a:pPr/>
              <a:t>20/06/2015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AAB3-4ACF-4BCD-8AF7-2C5B9D894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7886-80E8-42DE-9D0F-D238380F4B7C}" type="datetimeFigureOut">
              <a:rPr lang="en-GB" smtClean="0"/>
              <a:pPr/>
              <a:t>20/06/2015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AAB3-4ACF-4BCD-8AF7-2C5B9D894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F7886-80E8-42DE-9D0F-D238380F4B7C}" type="datetimeFigureOut">
              <a:rPr lang="en-GB" smtClean="0"/>
              <a:pPr/>
              <a:t>20/06/2015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AAB3-4ACF-4BCD-8AF7-2C5B9D894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F7886-80E8-42DE-9D0F-D238380F4B7C}" type="datetimeFigureOut">
              <a:rPr lang="en-GB" smtClean="0"/>
              <a:pPr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CAAB3-4ACF-4BCD-8AF7-2C5B9D89470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Whose Line of Code is it Anyway?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 Programming Game using the Little Man Computer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259632" y="83671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GCE </a:t>
            </a:r>
            <a:r>
              <a:rPr lang="en-GB" b="1" dirty="0" smtClean="0"/>
              <a:t>Computing</a:t>
            </a:r>
            <a:endParaRPr lang="en-GB" b="1" dirty="0"/>
          </a:p>
        </p:txBody>
      </p:sp>
      <p:pic>
        <p:nvPicPr>
          <p:cNvPr id="7" name="Picture 6" descr="Shs_logo2008v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376" y="260648"/>
            <a:ext cx="952500" cy="10287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11560" y="2348880"/>
            <a:ext cx="32403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ADD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2492896"/>
            <a:ext cx="32403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ADD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3933056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Adds a number stored in memory to the accumulator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220072" y="4077072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Adds a number stored in memory to the accumulator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0112" y="90872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11560" y="2276872"/>
            <a:ext cx="31683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SUB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2420888"/>
            <a:ext cx="31683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SUB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3933056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Subtracts a value stored in memory from the accumulator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076056" y="4077072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Subtracts a value stored in memory from the accumulator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8104" y="98072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11560" y="2348880"/>
            <a:ext cx="32403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BRP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2492896"/>
            <a:ext cx="32403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BRP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3933056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Branch if the current value is positive 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076056" y="3861048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Branch if the current value is positive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2</a:t>
            </a:r>
            <a:r>
              <a:rPr lang="en-GB" sz="2400" b="1" dirty="0" smtClean="0">
                <a:latin typeface="Comic Sans MS" pitchFamily="66" charset="0"/>
              </a:rPr>
              <a:t> Points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2080" y="98072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2</a:t>
            </a:r>
            <a:r>
              <a:rPr lang="en-GB" sz="2400" b="1" dirty="0" smtClean="0">
                <a:latin typeface="Comic Sans MS" pitchFamily="66" charset="0"/>
              </a:rPr>
              <a:t> Points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755576" y="2060848"/>
            <a:ext cx="28083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BRA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292080" y="1916832"/>
            <a:ext cx="28083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BRA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4077072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Branch always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220072" y="414908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Branch always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2</a:t>
            </a:r>
            <a:r>
              <a:rPr lang="en-GB" sz="2400" b="1" dirty="0" smtClean="0">
                <a:latin typeface="Comic Sans MS" pitchFamily="66" charset="0"/>
              </a:rPr>
              <a:t> Points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2080" y="90872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2</a:t>
            </a:r>
            <a:r>
              <a:rPr lang="en-GB" sz="2400" b="1" dirty="0" smtClean="0">
                <a:latin typeface="Comic Sans MS" pitchFamily="66" charset="0"/>
              </a:rPr>
              <a:t> Points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755576" y="2708920"/>
            <a:ext cx="27363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BRZ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148064" y="2852936"/>
            <a:ext cx="27363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BRZ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4221088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Branch if zero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220072" y="4293096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Branch if zero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2</a:t>
            </a:r>
            <a:r>
              <a:rPr lang="en-GB" sz="2400" b="1" dirty="0" smtClean="0">
                <a:latin typeface="Comic Sans MS" pitchFamily="66" charset="0"/>
              </a:rPr>
              <a:t> Points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36096" y="98072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itchFamily="66" charset="0"/>
              </a:rPr>
              <a:t>2</a:t>
            </a:r>
            <a:r>
              <a:rPr lang="en-GB" sz="2400" b="1" dirty="0" smtClean="0">
                <a:latin typeface="Comic Sans MS" pitchFamily="66" charset="0"/>
              </a:rPr>
              <a:t> Points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827584" y="980728"/>
            <a:ext cx="28083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DAT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220072" y="1124744"/>
            <a:ext cx="28083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DAT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2348880"/>
            <a:ext cx="26642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Store the value in the next available memory slot (mailbox). Used in conjunction with a label to declare variables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2420888"/>
            <a:ext cx="26642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Store the value in the next available memory slot (mailbox). Used in conjunction with a label to declare variables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8104" y="83671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11560" y="2132856"/>
            <a:ext cx="31683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NUM1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2276872"/>
            <a:ext cx="31683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NUM1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3861048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Label to identify a stored value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220072" y="3933056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Label to identify a stored value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36096" y="98072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827584" y="2636912"/>
            <a:ext cx="2880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NUM2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2780928"/>
            <a:ext cx="2880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NUM2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3861048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Label to identify a stored value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436096" y="4005064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Label to identify a stored value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8104" y="98072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827584" y="1052736"/>
            <a:ext cx="2880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DAT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292080" y="980728"/>
            <a:ext cx="2880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DAT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2348880"/>
            <a:ext cx="26642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Store the value in the next available memory slot (mailbox). Used in conjunction with a label to declare variables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292080" y="2132856"/>
            <a:ext cx="26642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Store the value in the next available memory slot (mailbox). Used in conjunction with a label to declare variables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87624" y="54868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0112" y="62068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11560" y="2636912"/>
            <a:ext cx="32403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NUM1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2780928"/>
            <a:ext cx="32403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NUM1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3861048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Label to identify a stored value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292080" y="4005064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Label to identify a stored value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36096" y="90872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362075"/>
          </a:xfrm>
        </p:spPr>
        <p:txBody>
          <a:bodyPr/>
          <a:lstStyle/>
          <a:p>
            <a:r>
              <a:rPr lang="en-GB" dirty="0" smtClean="0"/>
              <a:t>Rules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2465512"/>
            <a:ext cx="7772400" cy="4392488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Shuffle the cards so that each player has the same number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One player must lay down a card with an instruction that will start an LMC program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The second player then lays down cards that will form the next instruction (this might be a mnemonic plus a label)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Play continues until one player completes a working program – it must compile and run in the LMC!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They score the total points for all of the cards in the program.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Shuffle the cards, deal them again and play another round.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The winner is the player with the most points after 5 rounds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endParaRPr lang="en-GB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755576" y="2492896"/>
            <a:ext cx="2880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NUM2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220072" y="2636912"/>
            <a:ext cx="2880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NUM2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3861048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Label to identify a stored value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4005064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Label to identify a stored value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0112" y="98072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971600" y="2492896"/>
            <a:ext cx="25922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INP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220072" y="2420888"/>
            <a:ext cx="25922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INP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4077072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Prompt the user to input a value and copy it into the accumulator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4149080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Prompt the user to input a value and copy it into the accumulator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8104" y="90872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971600" y="2492896"/>
            <a:ext cx="25922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INP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220072" y="2420888"/>
            <a:ext cx="25922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INP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4077072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Prompt the user to input a value and copy it into the accumulator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4149080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Prompt the user to input a value and copy it into the accumulator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8064" y="98072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899592" y="2492896"/>
            <a:ext cx="28083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OUT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220072" y="2636912"/>
            <a:ext cx="28083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OUT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4077072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Output the value from the accumulator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364088" y="4149080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Output the value from the accumulator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8104" y="90872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899592" y="2492896"/>
            <a:ext cx="25922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HLT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292080" y="2636912"/>
            <a:ext cx="25922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HLT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4149080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Halt – end the program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292080" y="4293096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Halt – end the program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8104" y="90872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971600" y="2492896"/>
            <a:ext cx="25922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INP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220072" y="2420888"/>
            <a:ext cx="25922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INP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4077072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Prompt the user to input a value and copy it into the accumulator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4149080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Prompt the user to input a value and copy it into the accumulator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0112" y="98072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899592" y="2492896"/>
            <a:ext cx="28083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OUT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220072" y="2636912"/>
            <a:ext cx="28083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OUT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4077072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Output the value from the accumulator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364088" y="4149080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Output the value from the accumulator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8104" y="90872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899592" y="2492896"/>
            <a:ext cx="25922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HLT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292080" y="2636912"/>
            <a:ext cx="25922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HLT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4149080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Halt – end the program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292080" y="4293096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Halt – end the program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8104" y="90872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12032" y="9171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83568" y="1988840"/>
            <a:ext cx="32403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STA 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2132856"/>
            <a:ext cx="32403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STA 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3501008"/>
            <a:ext cx="27363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Store the value in the accumulator in a memory slot indicated by the line number of the DAT command. Needs a label.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220072" y="3573016"/>
            <a:ext cx="27363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Store the value in the accumulator in a memory slot indicated by the line number of the DAT command. Needs a label.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36096" y="98072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827584" y="2204864"/>
            <a:ext cx="2880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NUM1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292080" y="2348880"/>
            <a:ext cx="2880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NUM1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3861048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Label to identify a stored value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220072" y="3933056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Label to identify a stored value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36096" y="98072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11560" y="2420888"/>
            <a:ext cx="32403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LDA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2564904"/>
            <a:ext cx="32403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LDA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4005064"/>
            <a:ext cx="2736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Loads a value identified with a label from memory into the accumulator.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4149080"/>
            <a:ext cx="2736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Loads a value identified with a label from memory into the accumulator.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8104" y="98072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67544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860032" y="260648"/>
            <a:ext cx="3600400" cy="63367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11560" y="2276872"/>
            <a:ext cx="32403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NUM2</a:t>
            </a:r>
            <a:endParaRPr lang="en-GB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2420888"/>
            <a:ext cx="32403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NUM2</a:t>
            </a:r>
            <a:endParaRPr lang="en-GB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3861048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Label to identify a stored value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364088" y="4005064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Label to identify a stored value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7647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8104" y="98072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1 Point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672</Words>
  <Application>Microsoft Office PowerPoint</Application>
  <PresentationFormat>On-screen Show (4:3)</PresentationFormat>
  <Paragraphs>144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Whose Line of Code is it Anyway?</vt:lpstr>
      <vt:lpstr>Rules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Whose Line of Code is it Anyway?</dc:title>
  <dc:creator>Customer</dc:creator>
  <cp:lastModifiedBy>Customer</cp:lastModifiedBy>
  <cp:revision>11</cp:revision>
  <dcterms:created xsi:type="dcterms:W3CDTF">2012-09-25T18:38:42Z</dcterms:created>
  <dcterms:modified xsi:type="dcterms:W3CDTF">2015-06-20T10:48:48Z</dcterms:modified>
</cp:coreProperties>
</file>