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F7886-80E8-42DE-9D0F-D238380F4B7C}" type="datetimeFigureOut">
              <a:rPr lang="en-GB" smtClean="0"/>
              <a:pPr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AAB3-4ACF-4BCD-8AF7-2C5B9D894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Whose Line of Code is it Anyway?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Programming Game using the Little Man Computer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8367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GCE </a:t>
            </a:r>
            <a:r>
              <a:rPr lang="en-GB" b="1" dirty="0" smtClean="0"/>
              <a:t>Computing</a:t>
            </a:r>
            <a:endParaRPr lang="en-GB" b="1" dirty="0"/>
          </a:p>
        </p:txBody>
      </p:sp>
      <p:pic>
        <p:nvPicPr>
          <p:cNvPr id="7" name="Picture 6" descr="Shs_logo2008v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260648"/>
            <a:ext cx="9525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1560" y="2348880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ADD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2492896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ADD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Adds a number stored in memory to the accumulator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4077072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Adds a number stored in memory to the accumulator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1560" y="2276872"/>
            <a:ext cx="3168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SUB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420888"/>
            <a:ext cx="3168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SUB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Subtracts a value stored in memory from the accumulator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407707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Subtracts a value stored in memory from the accumulator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1560" y="2348880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BRP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492896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BRP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93305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Branch if the current value is positive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386104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Branch if the current value is positive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2</a:t>
            </a:r>
            <a:r>
              <a:rPr lang="en-GB" sz="2400" b="1" dirty="0" smtClean="0">
                <a:latin typeface="Comic Sans MS" pitchFamily="66" charset="0"/>
              </a:rPr>
              <a:t> Points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2</a:t>
            </a:r>
            <a:r>
              <a:rPr lang="en-GB" sz="2400" b="1" dirty="0" smtClean="0">
                <a:latin typeface="Comic Sans MS" pitchFamily="66" charset="0"/>
              </a:rPr>
              <a:t> Points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55576" y="2060848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BRA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1916832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BRA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07707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Branch always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414908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Branch always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2</a:t>
            </a:r>
            <a:r>
              <a:rPr lang="en-GB" sz="2400" b="1" dirty="0" smtClean="0">
                <a:latin typeface="Comic Sans MS" pitchFamily="66" charset="0"/>
              </a:rPr>
              <a:t> Points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2</a:t>
            </a:r>
            <a:r>
              <a:rPr lang="en-GB" sz="2400" b="1" dirty="0" smtClean="0">
                <a:latin typeface="Comic Sans MS" pitchFamily="66" charset="0"/>
              </a:rPr>
              <a:t> Points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55576" y="2708920"/>
            <a:ext cx="2736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BRZ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2852936"/>
            <a:ext cx="2736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BRZ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22108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Branch if zero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42930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Branch if zero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2</a:t>
            </a:r>
            <a:r>
              <a:rPr lang="en-GB" sz="2400" b="1" dirty="0" smtClean="0">
                <a:latin typeface="Comic Sans MS" pitchFamily="66" charset="0"/>
              </a:rPr>
              <a:t> Points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2</a:t>
            </a:r>
            <a:r>
              <a:rPr lang="en-GB" sz="2400" b="1" dirty="0" smtClean="0">
                <a:latin typeface="Comic Sans MS" pitchFamily="66" charset="0"/>
              </a:rPr>
              <a:t> Points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27584" y="980728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DAT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1124744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DAT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348880"/>
            <a:ext cx="2664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Store the value in the next available memory slot (mailbox). Used in conjunction with a label to declare variables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2420888"/>
            <a:ext cx="2664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Store the value in the next available memory slot (mailbox). Used in conjunction with a label to declare variables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83671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1560" y="2132856"/>
            <a:ext cx="3168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NUM1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276872"/>
            <a:ext cx="3168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NUM1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86104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393305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27584" y="2636912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NUM2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780928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NUM2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86104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400506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27584" y="1052736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DAT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980728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DAT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348880"/>
            <a:ext cx="2664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Store the value in the next available memory slot (mailbox). Used in conjunction with a label to declare variables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2132856"/>
            <a:ext cx="2664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Store the value in the next available memory slot (mailbox). Used in conjunction with a label to declare variables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5486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62068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1560" y="2636912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NUM1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2780928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NUM1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86104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00506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362075"/>
          </a:xfrm>
        </p:spPr>
        <p:txBody>
          <a:bodyPr/>
          <a:lstStyle/>
          <a:p>
            <a:r>
              <a:rPr lang="en-GB" dirty="0" smtClean="0"/>
              <a:t>Rules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465512"/>
            <a:ext cx="7772400" cy="4392488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Shuffle the cards so that each player has the same number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One player must lay down a card with an instruction that will start an LMC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The second player then lays down cards that will form the next instruction (this might be a mnemonic plus a label)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Play continues until one player completes a working program – it must compile and run in the LMC!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They score the total points for all of the cards in the program.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Shuffle the cards, deal them again and play another round.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The winner is the player with the most points after 5 rounds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endParaRPr lang="en-GB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55576" y="2492896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NUM2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2636912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NUM2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86104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00506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71600" y="2492896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INP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2420888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INP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077072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Prompt the user to input a value and copy it into the accumulator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14908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Prompt the user to input a value and copy it into the accumulator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71600" y="2492896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INP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2420888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INP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077072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Prompt the user to input a value and copy it into the accumulator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14908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Prompt the user to input a value and copy it into the accumulator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99592" y="2492896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OUT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2636912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OUT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407707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Output the value from the accumulator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414908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Output the value from the accumulator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99592" y="2492896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HLT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2636912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HLT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149080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Halt – end the program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29309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Halt – end the program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71600" y="2492896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INP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2420888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INP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077072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Prompt the user to input a value and copy it into the accumulator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14908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Prompt the user to input a value and copy it into the accumulator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99592" y="2492896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OUT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2636912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OUT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407707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Output the value from the accumulator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414908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Output the value from the accumulator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99592" y="2492896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HLT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2636912"/>
            <a:ext cx="2592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HLT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149080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Halt – end the program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29309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Halt – end the program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2032" y="9171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83568" y="1988840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STA 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132856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STA 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3501008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Store the value in the accumulator in a memory slot indicated by the line number of the DAT command. Needs a label.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3573016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Store the value in the accumulator in a memory slot indicated by the line number of the DAT command. Needs a label.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27584" y="2204864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NUM1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2348880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NUM1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86104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393305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1560" y="2420888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LDA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564904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LDA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005064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Loads a value identified with a label from memory into the accumulator.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149080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Loads a value identified with a label from memory into the accumulator.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860032" y="260648"/>
            <a:ext cx="3600400" cy="63367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1560" y="2276872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NUM2</a:t>
            </a:r>
            <a:endParaRPr lang="en-GB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420888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NUM2</a:t>
            </a:r>
            <a:endParaRPr lang="en-GB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86104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400506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Label to identify a stored value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7647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9807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1 Point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672</Words>
  <Application>Microsoft Office PowerPoint</Application>
  <PresentationFormat>On-screen Show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Whose Line of Code is it Anyway?</vt:lpstr>
      <vt:lpstr>Rules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Whose Line of Code is it Anyway?</dc:title>
  <dc:creator>Customer</dc:creator>
  <cp:lastModifiedBy>Customer</cp:lastModifiedBy>
  <cp:revision>11</cp:revision>
  <dcterms:created xsi:type="dcterms:W3CDTF">2012-09-25T18:38:42Z</dcterms:created>
  <dcterms:modified xsi:type="dcterms:W3CDTF">2015-06-20T10:48:48Z</dcterms:modified>
</cp:coreProperties>
</file>