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AF7886-80E8-42DE-9D0F-D238380F4B7C}" type="datetimeFigureOut">
              <a:rPr lang="en-GB" smtClean="0"/>
              <a:pPr/>
              <a:t>20/06/2015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CAAB3-4ACF-4BCD-8AF7-2C5B9D89470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F7886-80E8-42DE-9D0F-D238380F4B7C}" type="datetimeFigureOut">
              <a:rPr lang="en-GB" smtClean="0"/>
              <a:pPr/>
              <a:t>20/06/2015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CAAB3-4ACF-4BCD-8AF7-2C5B9D89470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Computing SNAP!</a:t>
            </a:r>
            <a:endParaRPr lang="en-GB" dirty="0"/>
          </a:p>
        </p:txBody>
      </p:sp>
      <p:sp>
        <p:nvSpPr>
          <p:cNvPr id="5" name="Subtitle 4"/>
          <p:cNvSpPr>
            <a:spLocks noGrp="1"/>
          </p:cNvSpPr>
          <p:nvPr>
            <p:ph type="subTitle" idx="1"/>
          </p:nvPr>
        </p:nvSpPr>
        <p:spPr/>
        <p:txBody>
          <a:bodyPr/>
          <a:lstStyle/>
          <a:p>
            <a:r>
              <a:rPr lang="en-GB" dirty="0" smtClean="0"/>
              <a:t>A revision activity</a:t>
            </a:r>
            <a:endParaRPr lang="en-GB" dirty="0"/>
          </a:p>
        </p:txBody>
      </p:sp>
      <p:sp>
        <p:nvSpPr>
          <p:cNvPr id="6" name="TextBox 5"/>
          <p:cNvSpPr txBox="1"/>
          <p:nvPr/>
        </p:nvSpPr>
        <p:spPr>
          <a:xfrm>
            <a:off x="1259632" y="836712"/>
            <a:ext cx="1944216" cy="369332"/>
          </a:xfrm>
          <a:prstGeom prst="rect">
            <a:avLst/>
          </a:prstGeom>
          <a:noFill/>
        </p:spPr>
        <p:txBody>
          <a:bodyPr wrap="square" rtlCol="0">
            <a:spAutoFit/>
          </a:bodyPr>
          <a:lstStyle/>
          <a:p>
            <a:r>
              <a:rPr lang="en-GB" b="1" dirty="0" smtClean="0"/>
              <a:t>GCE </a:t>
            </a:r>
            <a:r>
              <a:rPr lang="en-GB" b="1" dirty="0" smtClean="0"/>
              <a:t>Computing</a:t>
            </a:r>
            <a:endParaRPr lang="en-GB" b="1" dirty="0"/>
          </a:p>
        </p:txBody>
      </p:sp>
      <p:pic>
        <p:nvPicPr>
          <p:cNvPr id="7" name="Picture 6" descr="Shs_logo2008v2.gif"/>
          <p:cNvPicPr>
            <a:picLocks noChangeAspect="1"/>
          </p:cNvPicPr>
          <p:nvPr/>
        </p:nvPicPr>
        <p:blipFill>
          <a:blip r:embed="rId2" cstate="print"/>
          <a:stretch>
            <a:fillRect/>
          </a:stretch>
        </p:blipFill>
        <p:spPr>
          <a:xfrm>
            <a:off x="7956376" y="260648"/>
            <a:ext cx="952500" cy="10287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Switch</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HTML</a:t>
            </a:r>
            <a:endParaRPr lang="en-GB"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Router</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Modem</a:t>
            </a:r>
            <a:endParaRPr lang="en-GB" sz="3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NIC</a:t>
            </a:r>
            <a:endParaRPr lang="en-GB" sz="6600" dirty="0"/>
          </a:p>
        </p:txBody>
      </p:sp>
      <p:sp>
        <p:nvSpPr>
          <p:cNvPr id="5" name="TextBox 4"/>
          <p:cNvSpPr txBox="1"/>
          <p:nvPr/>
        </p:nvSpPr>
        <p:spPr>
          <a:xfrm>
            <a:off x="5220072" y="2420888"/>
            <a:ext cx="3024336" cy="1200329"/>
          </a:xfrm>
          <a:prstGeom prst="rect">
            <a:avLst/>
          </a:prstGeom>
          <a:noFill/>
        </p:spPr>
        <p:txBody>
          <a:bodyPr wrap="square" rtlCol="0">
            <a:spAutoFit/>
          </a:bodyPr>
          <a:lstStyle/>
          <a:p>
            <a:r>
              <a:rPr lang="en-GB" sz="3600" b="1" dirty="0" smtClean="0"/>
              <a:t>Wireless Access Point</a:t>
            </a:r>
            <a:endParaRPr lang="en-GB"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JPG</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Ethernet</a:t>
            </a:r>
            <a:endParaRPr lang="en-GB" sz="3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DNS</a:t>
            </a:r>
            <a:endParaRPr lang="en-GB" sz="6600" dirty="0"/>
          </a:p>
        </p:txBody>
      </p:sp>
      <p:sp>
        <p:nvSpPr>
          <p:cNvPr id="5" name="TextBox 4"/>
          <p:cNvSpPr txBox="1"/>
          <p:nvPr/>
        </p:nvSpPr>
        <p:spPr>
          <a:xfrm>
            <a:off x="5220072" y="2420888"/>
            <a:ext cx="3024336" cy="1200329"/>
          </a:xfrm>
          <a:prstGeom prst="rect">
            <a:avLst/>
          </a:prstGeom>
          <a:noFill/>
        </p:spPr>
        <p:txBody>
          <a:bodyPr wrap="square" rtlCol="0">
            <a:spAutoFit/>
          </a:bodyPr>
          <a:lstStyle/>
          <a:p>
            <a:r>
              <a:rPr lang="en-GB" sz="7200" b="1" dirty="0" smtClean="0"/>
              <a:t>DHCP</a:t>
            </a:r>
            <a:endParaRPr lang="en-GB" sz="7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MP3</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Entity</a:t>
            </a:r>
            <a:endParaRPr lang="en-GB" sz="3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Record</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Primary Key</a:t>
            </a:r>
            <a:endParaRPr lang="en-GB" sz="36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Form</a:t>
            </a:r>
            <a:endParaRPr lang="en-GB" sz="6600" dirty="0"/>
          </a:p>
        </p:txBody>
      </p:sp>
      <p:sp>
        <p:nvSpPr>
          <p:cNvPr id="5" name="TextBox 4"/>
          <p:cNvSpPr txBox="1"/>
          <p:nvPr/>
        </p:nvSpPr>
        <p:spPr>
          <a:xfrm>
            <a:off x="5220072" y="2420888"/>
            <a:ext cx="3024336" cy="1107996"/>
          </a:xfrm>
          <a:prstGeom prst="rect">
            <a:avLst/>
          </a:prstGeom>
          <a:noFill/>
        </p:spPr>
        <p:txBody>
          <a:bodyPr wrap="square" rtlCol="0">
            <a:spAutoFit/>
          </a:bodyPr>
          <a:lstStyle/>
          <a:p>
            <a:r>
              <a:rPr lang="en-GB" sz="6600" b="1" dirty="0" smtClean="0"/>
              <a:t>Report</a:t>
            </a:r>
            <a:endParaRPr lang="en-GB" sz="6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Tablet</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Smartphone</a:t>
            </a:r>
            <a:endParaRPr lang="en-GB" sz="36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IDE</a:t>
            </a:r>
            <a:endParaRPr lang="en-GB" sz="6600" dirty="0"/>
          </a:p>
        </p:txBody>
      </p:sp>
      <p:sp>
        <p:nvSpPr>
          <p:cNvPr id="5" name="TextBox 4"/>
          <p:cNvSpPr txBox="1"/>
          <p:nvPr/>
        </p:nvSpPr>
        <p:spPr>
          <a:xfrm>
            <a:off x="5220072" y="2420888"/>
            <a:ext cx="3024336" cy="1107996"/>
          </a:xfrm>
          <a:prstGeom prst="rect">
            <a:avLst/>
          </a:prstGeom>
          <a:noFill/>
        </p:spPr>
        <p:txBody>
          <a:bodyPr wrap="square" rtlCol="0">
            <a:spAutoFit/>
          </a:bodyPr>
          <a:lstStyle/>
          <a:p>
            <a:r>
              <a:rPr lang="en-GB" sz="6600" b="1" dirty="0" smtClean="0"/>
              <a:t>Python</a:t>
            </a:r>
            <a:endParaRPr lang="en-GB" sz="6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1362075"/>
          </a:xfrm>
        </p:spPr>
        <p:txBody>
          <a:bodyPr/>
          <a:lstStyle/>
          <a:p>
            <a:r>
              <a:rPr lang="en-GB" dirty="0" smtClean="0"/>
              <a:t>Rules</a:t>
            </a:r>
            <a:endParaRPr lang="en-GB" dirty="0"/>
          </a:p>
        </p:txBody>
      </p:sp>
      <p:sp>
        <p:nvSpPr>
          <p:cNvPr id="3" name="Text Placeholder 2"/>
          <p:cNvSpPr>
            <a:spLocks noGrp="1"/>
          </p:cNvSpPr>
          <p:nvPr>
            <p:ph type="body" idx="1"/>
          </p:nvPr>
        </p:nvSpPr>
        <p:spPr>
          <a:xfrm>
            <a:off x="611560" y="2465512"/>
            <a:ext cx="7772400" cy="4392488"/>
          </a:xfrm>
        </p:spPr>
        <p:txBody>
          <a:bodyPr>
            <a:normAutofit/>
          </a:bodyPr>
          <a:lstStyle/>
          <a:p>
            <a:pPr marL="457200" indent="-457200">
              <a:buFont typeface="+mj-lt"/>
              <a:buAutoNum type="arabicPeriod"/>
            </a:pPr>
            <a:r>
              <a:rPr lang="en-GB" sz="2400" dirty="0" smtClean="0"/>
              <a:t>Shuffle the cards so that each player has the same number</a:t>
            </a:r>
          </a:p>
          <a:p>
            <a:pPr marL="457200" indent="-457200">
              <a:buFont typeface="+mj-lt"/>
              <a:buAutoNum type="arabicPeriod"/>
            </a:pPr>
            <a:r>
              <a:rPr lang="en-GB" sz="2400" dirty="0" smtClean="0"/>
              <a:t>All players can look at their cards</a:t>
            </a:r>
          </a:p>
          <a:p>
            <a:pPr marL="457200" indent="-457200">
              <a:buFont typeface="+mj-lt"/>
              <a:buAutoNum type="arabicPeriod"/>
            </a:pPr>
            <a:r>
              <a:rPr lang="en-GB" sz="2400" dirty="0" smtClean="0"/>
              <a:t>One player must lay down a single card</a:t>
            </a:r>
          </a:p>
          <a:p>
            <a:pPr marL="457200" indent="-457200">
              <a:buFont typeface="+mj-lt"/>
              <a:buAutoNum type="arabicPeriod"/>
            </a:pPr>
            <a:r>
              <a:rPr lang="en-GB" sz="2400" dirty="0" smtClean="0"/>
              <a:t>The second player then lays down a card next to it. If they can convincingly explain a link between the two topics clearly and convincingly to other players. If the team agree with them,  all cards go onto the pile. If they cannot, they must pick up ALL the cards.</a:t>
            </a:r>
          </a:p>
          <a:p>
            <a:pPr marL="457200" indent="-457200">
              <a:buFont typeface="+mj-lt"/>
              <a:buAutoNum type="arabicPeriod"/>
            </a:pPr>
            <a:r>
              <a:rPr lang="en-GB" sz="2400" dirty="0" smtClean="0"/>
              <a:t>To win the game, a player must lose all of their cards. </a:t>
            </a:r>
          </a:p>
          <a:p>
            <a:pPr marL="457200" indent="-457200">
              <a:buFont typeface="+mj-lt"/>
              <a:buAutoNum type="arabicPeriod"/>
            </a:pPr>
            <a:endParaRPr lang="en-GB" sz="2400" dirty="0" smtClean="0"/>
          </a:p>
          <a:p>
            <a:pPr marL="457200" indent="-457200">
              <a:buFont typeface="+mj-lt"/>
              <a:buAutoNum type="arabicPeriod"/>
            </a:pPr>
            <a:endParaRPr lang="en-GB"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830997"/>
          </a:xfrm>
          <a:prstGeom prst="rect">
            <a:avLst/>
          </a:prstGeom>
          <a:noFill/>
        </p:spPr>
        <p:txBody>
          <a:bodyPr wrap="square" rtlCol="0">
            <a:spAutoFit/>
          </a:bodyPr>
          <a:lstStyle/>
          <a:p>
            <a:r>
              <a:rPr lang="en-GB" sz="4800" dirty="0" smtClean="0"/>
              <a:t>Compiler</a:t>
            </a:r>
            <a:endParaRPr lang="en-GB" sz="48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Interpreter</a:t>
            </a:r>
            <a:endParaRPr lang="en-GB" sz="36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2123658"/>
          </a:xfrm>
          <a:prstGeom prst="rect">
            <a:avLst/>
          </a:prstGeom>
          <a:noFill/>
        </p:spPr>
        <p:txBody>
          <a:bodyPr wrap="square" rtlCol="0">
            <a:spAutoFit/>
          </a:bodyPr>
          <a:lstStyle/>
          <a:p>
            <a:r>
              <a:rPr lang="en-GB" sz="6600" dirty="0" smtClean="0"/>
              <a:t>CD Rom</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Binary</a:t>
            </a:r>
            <a:endParaRPr lang="en-GB" sz="36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769441"/>
          </a:xfrm>
          <a:prstGeom prst="rect">
            <a:avLst/>
          </a:prstGeom>
          <a:noFill/>
        </p:spPr>
        <p:txBody>
          <a:bodyPr wrap="square" rtlCol="0">
            <a:spAutoFit/>
          </a:bodyPr>
          <a:lstStyle/>
          <a:p>
            <a:r>
              <a:rPr lang="en-GB" sz="4400" dirty="0" smtClean="0"/>
              <a:t>Magnetic</a:t>
            </a:r>
            <a:endParaRPr lang="en-GB" sz="44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Optical</a:t>
            </a:r>
            <a:endParaRPr lang="en-GB" sz="3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2123658"/>
          </a:xfrm>
          <a:prstGeom prst="rect">
            <a:avLst/>
          </a:prstGeom>
          <a:noFill/>
        </p:spPr>
        <p:txBody>
          <a:bodyPr wrap="square" rtlCol="0">
            <a:spAutoFit/>
          </a:bodyPr>
          <a:lstStyle/>
          <a:p>
            <a:r>
              <a:rPr lang="en-GB" sz="6600" dirty="0" smtClean="0"/>
              <a:t>Anti virus</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Proprietary</a:t>
            </a:r>
            <a:endParaRPr lang="en-GB" sz="36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769441"/>
          </a:xfrm>
          <a:prstGeom prst="rect">
            <a:avLst/>
          </a:prstGeom>
          <a:noFill/>
        </p:spPr>
        <p:txBody>
          <a:bodyPr wrap="square" rtlCol="0">
            <a:spAutoFit/>
          </a:bodyPr>
          <a:lstStyle/>
          <a:p>
            <a:r>
              <a:rPr lang="en-GB" sz="4400" dirty="0" smtClean="0"/>
              <a:t>Software</a:t>
            </a:r>
            <a:endParaRPr lang="en-GB" sz="44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Hardware</a:t>
            </a:r>
            <a:endParaRPr lang="en-GB" sz="36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ROM</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Failover</a:t>
            </a:r>
            <a:endParaRPr lang="en-GB" sz="36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923330"/>
          </a:xfrm>
          <a:prstGeom prst="rect">
            <a:avLst/>
          </a:prstGeom>
          <a:noFill/>
        </p:spPr>
        <p:txBody>
          <a:bodyPr wrap="square" rtlCol="0">
            <a:spAutoFit/>
          </a:bodyPr>
          <a:lstStyle/>
          <a:p>
            <a:r>
              <a:rPr lang="en-GB" sz="5400" dirty="0" smtClean="0"/>
              <a:t>Backup</a:t>
            </a:r>
            <a:endParaRPr lang="en-GB" sz="54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Selection</a:t>
            </a:r>
            <a:endParaRPr lang="en-GB" sz="36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923330"/>
          </a:xfrm>
          <a:prstGeom prst="rect">
            <a:avLst/>
          </a:prstGeom>
          <a:noFill/>
        </p:spPr>
        <p:txBody>
          <a:bodyPr wrap="square" rtlCol="0">
            <a:spAutoFit/>
          </a:bodyPr>
          <a:lstStyle/>
          <a:p>
            <a:r>
              <a:rPr lang="en-GB" sz="5400" dirty="0" smtClean="0"/>
              <a:t>Iteration</a:t>
            </a:r>
            <a:endParaRPr lang="en-GB" sz="5400" dirty="0"/>
          </a:p>
        </p:txBody>
      </p:sp>
      <p:sp>
        <p:nvSpPr>
          <p:cNvPr id="5" name="TextBox 4"/>
          <p:cNvSpPr txBox="1"/>
          <p:nvPr/>
        </p:nvSpPr>
        <p:spPr>
          <a:xfrm>
            <a:off x="5220072" y="2420888"/>
            <a:ext cx="3024336" cy="1754326"/>
          </a:xfrm>
          <a:prstGeom prst="rect">
            <a:avLst/>
          </a:prstGeom>
          <a:noFill/>
        </p:spPr>
        <p:txBody>
          <a:bodyPr wrap="square" rtlCol="0">
            <a:spAutoFit/>
          </a:bodyPr>
          <a:lstStyle/>
          <a:p>
            <a:r>
              <a:rPr lang="en-GB" sz="3600" b="1" dirty="0" smtClean="0"/>
              <a:t>IF </a:t>
            </a:r>
          </a:p>
          <a:p>
            <a:r>
              <a:rPr lang="en-GB" sz="3600" b="1" dirty="0" smtClean="0"/>
              <a:t>Else if</a:t>
            </a:r>
          </a:p>
          <a:p>
            <a:r>
              <a:rPr lang="en-GB" sz="3600" b="1" dirty="0" smtClean="0"/>
              <a:t>Else</a:t>
            </a:r>
            <a:endParaRPr lang="en-GB" sz="36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2123658"/>
          </a:xfrm>
          <a:prstGeom prst="rect">
            <a:avLst/>
          </a:prstGeom>
          <a:noFill/>
        </p:spPr>
        <p:txBody>
          <a:bodyPr wrap="square" rtlCol="0">
            <a:spAutoFit/>
          </a:bodyPr>
          <a:lstStyle/>
          <a:p>
            <a:r>
              <a:rPr lang="en-GB" sz="6600" dirty="0" smtClean="0"/>
              <a:t>For loop</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While loop</a:t>
            </a:r>
            <a:endParaRPr lang="en-GB" sz="36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Array</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Variable</a:t>
            </a:r>
            <a:endParaRPr lang="en-GB"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CPU</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Accumulator</a:t>
            </a:r>
            <a:endParaRPr lang="en-GB" sz="36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707886"/>
          </a:xfrm>
          <a:prstGeom prst="rect">
            <a:avLst/>
          </a:prstGeom>
          <a:noFill/>
        </p:spPr>
        <p:txBody>
          <a:bodyPr wrap="square" rtlCol="0">
            <a:spAutoFit/>
          </a:bodyPr>
          <a:lstStyle/>
          <a:p>
            <a:r>
              <a:rPr lang="en-GB" sz="4000" dirty="0" smtClean="0"/>
              <a:t>Constant</a:t>
            </a:r>
            <a:endParaRPr lang="en-GB" sz="40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File</a:t>
            </a:r>
            <a:endParaRPr lang="en-GB" sz="36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Primary Key</a:t>
            </a:r>
            <a:endParaRPr lang="en-GB" sz="36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2123658"/>
          </a:xfrm>
          <a:prstGeom prst="rect">
            <a:avLst/>
          </a:prstGeom>
          <a:noFill/>
        </p:spPr>
        <p:txBody>
          <a:bodyPr wrap="square" rtlCol="0">
            <a:spAutoFit/>
          </a:bodyPr>
          <a:lstStyle/>
          <a:p>
            <a:r>
              <a:rPr lang="en-GB" sz="6600" dirty="0" smtClean="0"/>
              <a:t>AND gate</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OR gate</a:t>
            </a:r>
            <a:endParaRPr lang="en-GB" sz="36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2123658"/>
          </a:xfrm>
          <a:prstGeom prst="rect">
            <a:avLst/>
          </a:prstGeom>
          <a:noFill/>
        </p:spPr>
        <p:txBody>
          <a:bodyPr wrap="square" rtlCol="0">
            <a:spAutoFit/>
          </a:bodyPr>
          <a:lstStyle/>
          <a:p>
            <a:r>
              <a:rPr lang="en-GB" sz="6600" dirty="0" smtClean="0"/>
              <a:t>NOT gate</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Firewall</a:t>
            </a:r>
            <a:endParaRPr lang="en-GB" sz="36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683568" y="2492896"/>
            <a:ext cx="3096344" cy="2123658"/>
          </a:xfrm>
          <a:prstGeom prst="rect">
            <a:avLst/>
          </a:prstGeom>
          <a:noFill/>
        </p:spPr>
        <p:txBody>
          <a:bodyPr wrap="square" rtlCol="0">
            <a:spAutoFit/>
          </a:bodyPr>
          <a:lstStyle/>
          <a:p>
            <a:r>
              <a:rPr lang="en-GB" sz="6600" dirty="0" smtClean="0"/>
              <a:t>IP address</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MAC address</a:t>
            </a:r>
            <a:endParaRPr lang="en-GB" sz="36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WAN</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LAN</a:t>
            </a:r>
            <a:endParaRPr lang="en-GB" sz="36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RAM</a:t>
            </a:r>
            <a:endParaRPr lang="en-GB" sz="6600" dirty="0"/>
          </a:p>
        </p:txBody>
      </p:sp>
      <p:sp>
        <p:nvSpPr>
          <p:cNvPr id="5" name="TextBox 4"/>
          <p:cNvSpPr txBox="1"/>
          <p:nvPr/>
        </p:nvSpPr>
        <p:spPr>
          <a:xfrm>
            <a:off x="5220072" y="2420888"/>
            <a:ext cx="3024336" cy="1200329"/>
          </a:xfrm>
          <a:prstGeom prst="rect">
            <a:avLst/>
          </a:prstGeom>
          <a:noFill/>
        </p:spPr>
        <p:txBody>
          <a:bodyPr wrap="square" rtlCol="0">
            <a:spAutoFit/>
          </a:bodyPr>
          <a:lstStyle/>
          <a:p>
            <a:r>
              <a:rPr lang="en-GB" sz="3600" b="1" dirty="0" smtClean="0"/>
              <a:t>Program Counter</a:t>
            </a:r>
            <a:endParaRPr lang="en-GB" sz="3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3139321"/>
          </a:xfrm>
          <a:prstGeom prst="rect">
            <a:avLst/>
          </a:prstGeom>
          <a:noFill/>
        </p:spPr>
        <p:txBody>
          <a:bodyPr wrap="square" rtlCol="0">
            <a:spAutoFit/>
          </a:bodyPr>
          <a:lstStyle/>
          <a:p>
            <a:r>
              <a:rPr lang="en-GB" sz="6600" dirty="0" smtClean="0"/>
              <a:t>Hard Disc Drive</a:t>
            </a:r>
            <a:endParaRPr lang="en-GB" sz="6600" dirty="0"/>
          </a:p>
        </p:txBody>
      </p:sp>
      <p:sp>
        <p:nvSpPr>
          <p:cNvPr id="5" name="TextBox 4"/>
          <p:cNvSpPr txBox="1"/>
          <p:nvPr/>
        </p:nvSpPr>
        <p:spPr>
          <a:xfrm>
            <a:off x="5220072" y="2420888"/>
            <a:ext cx="3024336" cy="1107996"/>
          </a:xfrm>
          <a:prstGeom prst="rect">
            <a:avLst/>
          </a:prstGeom>
          <a:noFill/>
        </p:spPr>
        <p:txBody>
          <a:bodyPr wrap="square" rtlCol="0">
            <a:spAutoFit/>
          </a:bodyPr>
          <a:lstStyle/>
          <a:p>
            <a:r>
              <a:rPr lang="en-GB" sz="6600" b="1" dirty="0" smtClean="0"/>
              <a:t>Mouse</a:t>
            </a:r>
            <a:endParaRPr lang="en-GB" sz="6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755576" y="2492896"/>
            <a:ext cx="2808312" cy="830997"/>
          </a:xfrm>
          <a:prstGeom prst="rect">
            <a:avLst/>
          </a:prstGeom>
          <a:noFill/>
        </p:spPr>
        <p:txBody>
          <a:bodyPr wrap="square" rtlCol="0">
            <a:spAutoFit/>
          </a:bodyPr>
          <a:lstStyle/>
          <a:p>
            <a:r>
              <a:rPr lang="en-GB" sz="4800" dirty="0" smtClean="0"/>
              <a:t>Keyboard</a:t>
            </a:r>
            <a:endParaRPr lang="en-GB" sz="48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Cache</a:t>
            </a:r>
            <a:endParaRPr lang="en-GB" sz="3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Core</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Control Unit</a:t>
            </a:r>
            <a:endParaRPr lang="en-GB" sz="3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107996"/>
          </a:xfrm>
          <a:prstGeom prst="rect">
            <a:avLst/>
          </a:prstGeom>
          <a:noFill/>
        </p:spPr>
        <p:txBody>
          <a:bodyPr wrap="square" rtlCol="0">
            <a:spAutoFit/>
          </a:bodyPr>
          <a:lstStyle/>
          <a:p>
            <a:r>
              <a:rPr lang="en-GB" sz="6600" dirty="0" smtClean="0"/>
              <a:t>Bus</a:t>
            </a:r>
            <a:endParaRPr lang="en-GB" sz="66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Solid State</a:t>
            </a:r>
            <a:endParaRPr lang="en-GB"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7544"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4860032" y="260648"/>
            <a:ext cx="360040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71600" y="2492896"/>
            <a:ext cx="2592288" cy="1446550"/>
          </a:xfrm>
          <a:prstGeom prst="rect">
            <a:avLst/>
          </a:prstGeom>
          <a:noFill/>
        </p:spPr>
        <p:txBody>
          <a:bodyPr wrap="square" rtlCol="0">
            <a:spAutoFit/>
          </a:bodyPr>
          <a:lstStyle/>
          <a:p>
            <a:r>
              <a:rPr lang="en-GB" sz="4400" dirty="0" smtClean="0"/>
              <a:t>Operating System</a:t>
            </a:r>
            <a:endParaRPr lang="en-GB" sz="4400" dirty="0"/>
          </a:p>
        </p:txBody>
      </p:sp>
      <p:sp>
        <p:nvSpPr>
          <p:cNvPr id="5" name="TextBox 4"/>
          <p:cNvSpPr txBox="1"/>
          <p:nvPr/>
        </p:nvSpPr>
        <p:spPr>
          <a:xfrm>
            <a:off x="5220072" y="2420888"/>
            <a:ext cx="3024336" cy="646331"/>
          </a:xfrm>
          <a:prstGeom prst="rect">
            <a:avLst/>
          </a:prstGeom>
          <a:noFill/>
        </p:spPr>
        <p:txBody>
          <a:bodyPr wrap="square" rtlCol="0">
            <a:spAutoFit/>
          </a:bodyPr>
          <a:lstStyle/>
          <a:p>
            <a:r>
              <a:rPr lang="en-GB" sz="3600" b="1" dirty="0" smtClean="0"/>
              <a:t>Open Source</a:t>
            </a:r>
            <a:endParaRPr lang="en-GB" sz="36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193</Words>
  <Application>Microsoft Office PowerPoint</Application>
  <PresentationFormat>On-screen Show (4:3)</PresentationFormat>
  <Paragraphs>76</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Computing SNAP!</vt:lpstr>
      <vt:lpstr>Rules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Whose Line of Code is it Anyway?</dc:title>
  <dc:creator>Customer</dc:creator>
  <cp:lastModifiedBy>Customer</cp:lastModifiedBy>
  <cp:revision>17</cp:revision>
  <dcterms:created xsi:type="dcterms:W3CDTF">2012-09-25T18:38:42Z</dcterms:created>
  <dcterms:modified xsi:type="dcterms:W3CDTF">2015-06-20T10:47:19Z</dcterms:modified>
</cp:coreProperties>
</file>