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8"/>
  </p:handoutMasterIdLst>
  <p:sldIdLst>
    <p:sldId id="256" r:id="rId2"/>
    <p:sldId id="266" r:id="rId3"/>
    <p:sldId id="281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7" r:id="rId12"/>
    <p:sldId id="271" r:id="rId13"/>
    <p:sldId id="269" r:id="rId14"/>
    <p:sldId id="268" r:id="rId15"/>
    <p:sldId id="274" r:id="rId16"/>
    <p:sldId id="272" r:id="rId17"/>
    <p:sldId id="275" r:id="rId18"/>
    <p:sldId id="276" r:id="rId19"/>
    <p:sldId id="277" r:id="rId20"/>
    <p:sldId id="278" r:id="rId21"/>
    <p:sldId id="279" r:id="rId22"/>
    <p:sldId id="280" r:id="rId23"/>
    <p:sldId id="282" r:id="rId24"/>
    <p:sldId id="283" r:id="rId25"/>
    <p:sldId id="285" r:id="rId26"/>
    <p:sldId id="284" r:id="rId27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72C4"/>
    <a:srgbClr val="70AD47"/>
    <a:srgbClr val="43BB8D"/>
    <a:srgbClr val="5B9BD5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1793577-4B2C-4220-B3EF-614D76F6BA0E}" type="doc">
      <dgm:prSet loTypeId="urn:microsoft.com/office/officeart/2005/8/layout/cycle6" loCatId="relationship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040E15AD-DDB8-4B24-B955-88C606A74E36}">
      <dgm:prSet phldrT="[Text]" custT="1"/>
      <dgm:spPr/>
      <dgm:t>
        <a:bodyPr/>
        <a:lstStyle/>
        <a:p>
          <a:r>
            <a:rPr lang="en-GB" sz="1600" dirty="0" smtClean="0"/>
            <a:t>Training</a:t>
          </a:r>
          <a:endParaRPr lang="en-GB" sz="1600" dirty="0"/>
        </a:p>
      </dgm:t>
    </dgm:pt>
    <dgm:pt modelId="{8B09F4EC-2778-47DE-B84E-76942E746767}" type="parTrans" cxnId="{7B9FF998-0F42-462F-AF37-3C696E2EEC89}">
      <dgm:prSet/>
      <dgm:spPr/>
      <dgm:t>
        <a:bodyPr/>
        <a:lstStyle/>
        <a:p>
          <a:endParaRPr lang="en-GB" sz="2000"/>
        </a:p>
      </dgm:t>
    </dgm:pt>
    <dgm:pt modelId="{0436336A-A168-4E6C-8456-1E7B8D51AC20}" type="sibTrans" cxnId="{7B9FF998-0F42-462F-AF37-3C696E2EEC89}">
      <dgm:prSet/>
      <dgm:spPr/>
      <dgm:t>
        <a:bodyPr/>
        <a:lstStyle/>
        <a:p>
          <a:endParaRPr lang="en-GB" sz="2000"/>
        </a:p>
      </dgm:t>
    </dgm:pt>
    <dgm:pt modelId="{E4773000-E4A4-461E-8D91-6B5CE880FECC}">
      <dgm:prSet phldrT="[Text]" custT="1"/>
      <dgm:spPr/>
      <dgm:t>
        <a:bodyPr/>
        <a:lstStyle/>
        <a:p>
          <a:r>
            <a:rPr lang="en-GB" sz="1600" dirty="0" smtClean="0"/>
            <a:t>Resources</a:t>
          </a:r>
          <a:endParaRPr lang="en-GB" sz="1600" dirty="0"/>
        </a:p>
      </dgm:t>
    </dgm:pt>
    <dgm:pt modelId="{ED0DEE42-AA5B-4F05-8FB6-D17E7B093D11}" type="parTrans" cxnId="{F1392386-3ABD-43F1-9439-0A8297B6C2D7}">
      <dgm:prSet/>
      <dgm:spPr/>
      <dgm:t>
        <a:bodyPr/>
        <a:lstStyle/>
        <a:p>
          <a:endParaRPr lang="en-GB" sz="2000"/>
        </a:p>
      </dgm:t>
    </dgm:pt>
    <dgm:pt modelId="{9D85B687-66D4-42DB-935B-84F5D080CF25}" type="sibTrans" cxnId="{F1392386-3ABD-43F1-9439-0A8297B6C2D7}">
      <dgm:prSet/>
      <dgm:spPr/>
      <dgm:t>
        <a:bodyPr/>
        <a:lstStyle/>
        <a:p>
          <a:endParaRPr lang="en-GB" sz="2000"/>
        </a:p>
      </dgm:t>
    </dgm:pt>
    <dgm:pt modelId="{13E74BC7-C464-4490-8B34-915B1C6254F8}">
      <dgm:prSet phldrT="[Text]" custT="1"/>
      <dgm:spPr/>
      <dgm:t>
        <a:bodyPr/>
        <a:lstStyle/>
        <a:p>
          <a:r>
            <a:rPr lang="en-GB" sz="1600" dirty="0" smtClean="0"/>
            <a:t>Creativity</a:t>
          </a:r>
          <a:endParaRPr lang="en-GB" sz="1600" dirty="0"/>
        </a:p>
      </dgm:t>
    </dgm:pt>
    <dgm:pt modelId="{6BB71CDE-05BE-4CD0-BB89-59DA63F28A9E}" type="parTrans" cxnId="{EF88E60A-F246-49AC-9817-E9530D14A75E}">
      <dgm:prSet/>
      <dgm:spPr/>
      <dgm:t>
        <a:bodyPr/>
        <a:lstStyle/>
        <a:p>
          <a:endParaRPr lang="en-GB" sz="2000"/>
        </a:p>
      </dgm:t>
    </dgm:pt>
    <dgm:pt modelId="{237D4BB1-9CF9-4A38-9EAD-6038DE56C053}" type="sibTrans" cxnId="{EF88E60A-F246-49AC-9817-E9530D14A75E}">
      <dgm:prSet/>
      <dgm:spPr/>
      <dgm:t>
        <a:bodyPr/>
        <a:lstStyle/>
        <a:p>
          <a:endParaRPr lang="en-GB" sz="2000"/>
        </a:p>
      </dgm:t>
    </dgm:pt>
    <dgm:pt modelId="{C9752AB6-88B8-4A44-A65A-1A820A2C741D}">
      <dgm:prSet phldrT="[Text]" custT="1"/>
      <dgm:spPr/>
      <dgm:t>
        <a:bodyPr/>
        <a:lstStyle/>
        <a:p>
          <a:r>
            <a:rPr lang="en-GB" sz="1600" dirty="0" smtClean="0"/>
            <a:t>Programming</a:t>
          </a:r>
          <a:endParaRPr lang="en-GB" sz="1600" dirty="0"/>
        </a:p>
      </dgm:t>
    </dgm:pt>
    <dgm:pt modelId="{FCB358FC-63B4-49F6-BD03-CEED01CCA29E}" type="parTrans" cxnId="{5E44842D-55EC-445C-B10E-9649C7748229}">
      <dgm:prSet/>
      <dgm:spPr/>
      <dgm:t>
        <a:bodyPr/>
        <a:lstStyle/>
        <a:p>
          <a:endParaRPr lang="en-GB" sz="2000"/>
        </a:p>
      </dgm:t>
    </dgm:pt>
    <dgm:pt modelId="{C68FED9E-B8DC-4144-A6A4-C1EBAF940A6C}" type="sibTrans" cxnId="{5E44842D-55EC-445C-B10E-9649C7748229}">
      <dgm:prSet/>
      <dgm:spPr/>
      <dgm:t>
        <a:bodyPr/>
        <a:lstStyle/>
        <a:p>
          <a:endParaRPr lang="en-GB" sz="2000"/>
        </a:p>
      </dgm:t>
    </dgm:pt>
    <dgm:pt modelId="{7CB71E78-E617-407F-B793-33C395CE4E3B}">
      <dgm:prSet custT="1"/>
      <dgm:spPr/>
      <dgm:t>
        <a:bodyPr/>
        <a:lstStyle/>
        <a:p>
          <a:r>
            <a:rPr lang="en-GB" sz="1600" dirty="0" smtClean="0"/>
            <a:t>SOWs</a:t>
          </a:r>
          <a:endParaRPr lang="en-GB" sz="1600" dirty="0"/>
        </a:p>
      </dgm:t>
    </dgm:pt>
    <dgm:pt modelId="{64C058F0-31DD-4C8D-9BF6-2EF300FFC9A7}" type="parTrans" cxnId="{28EE3940-DD6B-4D51-993C-41C1A0911097}">
      <dgm:prSet/>
      <dgm:spPr/>
      <dgm:t>
        <a:bodyPr/>
        <a:lstStyle/>
        <a:p>
          <a:endParaRPr lang="en-GB" sz="2000"/>
        </a:p>
      </dgm:t>
    </dgm:pt>
    <dgm:pt modelId="{4B8C96BD-A582-4AE3-A6CB-C7A73803FA14}" type="sibTrans" cxnId="{28EE3940-DD6B-4D51-993C-41C1A0911097}">
      <dgm:prSet/>
      <dgm:spPr/>
      <dgm:t>
        <a:bodyPr/>
        <a:lstStyle/>
        <a:p>
          <a:endParaRPr lang="en-GB" sz="2000"/>
        </a:p>
      </dgm:t>
    </dgm:pt>
    <dgm:pt modelId="{6AA17155-18FD-4FD7-BB2A-940F231BC5AD}">
      <dgm:prSet custT="1"/>
      <dgm:spPr/>
      <dgm:t>
        <a:bodyPr/>
        <a:lstStyle/>
        <a:p>
          <a:r>
            <a:rPr lang="en-GB" sz="1600" dirty="0" smtClean="0"/>
            <a:t>Teaching Methods</a:t>
          </a:r>
          <a:endParaRPr lang="en-GB" sz="1600" dirty="0"/>
        </a:p>
      </dgm:t>
    </dgm:pt>
    <dgm:pt modelId="{A399A757-CD8C-4243-B43D-FEAB0D43DB87}" type="parTrans" cxnId="{A6E85BC9-1C9D-4CCC-9276-4E7940CD5C28}">
      <dgm:prSet/>
      <dgm:spPr/>
      <dgm:t>
        <a:bodyPr/>
        <a:lstStyle/>
        <a:p>
          <a:endParaRPr lang="en-GB" sz="2000"/>
        </a:p>
      </dgm:t>
    </dgm:pt>
    <dgm:pt modelId="{0D635F6A-2571-4BAA-9350-E611D0368C4B}" type="sibTrans" cxnId="{A6E85BC9-1C9D-4CCC-9276-4E7940CD5C28}">
      <dgm:prSet/>
      <dgm:spPr/>
      <dgm:t>
        <a:bodyPr/>
        <a:lstStyle/>
        <a:p>
          <a:endParaRPr lang="en-GB" sz="2000"/>
        </a:p>
      </dgm:t>
    </dgm:pt>
    <dgm:pt modelId="{E52F3024-D9A1-4711-9452-9948DEEC26C2}">
      <dgm:prSet custT="1"/>
      <dgm:spPr/>
      <dgm:t>
        <a:bodyPr/>
        <a:lstStyle/>
        <a:p>
          <a:r>
            <a:rPr lang="en-GB" sz="1600" dirty="0" smtClean="0"/>
            <a:t>Assessment</a:t>
          </a:r>
          <a:endParaRPr lang="en-GB" sz="1600" dirty="0"/>
        </a:p>
      </dgm:t>
    </dgm:pt>
    <dgm:pt modelId="{A3C874EA-A2AB-469C-BB30-019C484E2DA6}" type="parTrans" cxnId="{3DDF793E-93A9-496E-857F-2D875D484D33}">
      <dgm:prSet/>
      <dgm:spPr/>
      <dgm:t>
        <a:bodyPr/>
        <a:lstStyle/>
        <a:p>
          <a:endParaRPr lang="en-GB" sz="2000"/>
        </a:p>
      </dgm:t>
    </dgm:pt>
    <dgm:pt modelId="{F6A2849C-68AD-4F79-BF7F-946A9CB80A71}" type="sibTrans" cxnId="{3DDF793E-93A9-496E-857F-2D875D484D33}">
      <dgm:prSet/>
      <dgm:spPr/>
      <dgm:t>
        <a:bodyPr/>
        <a:lstStyle/>
        <a:p>
          <a:endParaRPr lang="en-GB" sz="2000"/>
        </a:p>
      </dgm:t>
    </dgm:pt>
    <dgm:pt modelId="{3DC0D315-628F-4681-8CBE-584399D37268}" type="pres">
      <dgm:prSet presAssocID="{21793577-4B2C-4220-B3EF-614D76F6BA0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EBED419-69BC-4E5E-96CD-D909242D7E1C}" type="pres">
      <dgm:prSet presAssocID="{040E15AD-DDB8-4B24-B955-88C606A74E36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A219F221-C3A6-49C3-A385-282C0DD76D47}" type="pres">
      <dgm:prSet presAssocID="{040E15AD-DDB8-4B24-B955-88C606A74E36}" presName="spNode" presStyleCnt="0"/>
      <dgm:spPr/>
    </dgm:pt>
    <dgm:pt modelId="{3458DB59-020D-42FB-BD1B-6B3800959C59}" type="pres">
      <dgm:prSet presAssocID="{0436336A-A168-4E6C-8456-1E7B8D51AC20}" presName="sibTrans" presStyleLbl="sibTrans1D1" presStyleIdx="0" presStyleCnt="7"/>
      <dgm:spPr/>
      <dgm:t>
        <a:bodyPr/>
        <a:lstStyle/>
        <a:p>
          <a:endParaRPr lang="en-GB"/>
        </a:p>
      </dgm:t>
    </dgm:pt>
    <dgm:pt modelId="{547124B8-DF05-451E-B939-2D325C1E062B}" type="pres">
      <dgm:prSet presAssocID="{E4773000-E4A4-461E-8D91-6B5CE880FECC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0A49F5C-18CE-4C11-BFA9-BF59BC27941C}" type="pres">
      <dgm:prSet presAssocID="{E4773000-E4A4-461E-8D91-6B5CE880FECC}" presName="spNode" presStyleCnt="0"/>
      <dgm:spPr/>
    </dgm:pt>
    <dgm:pt modelId="{F9CDE5AE-F92B-4287-A76A-28F9DB2DFBA5}" type="pres">
      <dgm:prSet presAssocID="{9D85B687-66D4-42DB-935B-84F5D080CF25}" presName="sibTrans" presStyleLbl="sibTrans1D1" presStyleIdx="1" presStyleCnt="7"/>
      <dgm:spPr/>
      <dgm:t>
        <a:bodyPr/>
        <a:lstStyle/>
        <a:p>
          <a:endParaRPr lang="en-GB"/>
        </a:p>
      </dgm:t>
    </dgm:pt>
    <dgm:pt modelId="{C94F668A-1141-44D9-A1DD-4B959ED6ADBB}" type="pres">
      <dgm:prSet presAssocID="{13E74BC7-C464-4490-8B34-915B1C6254F8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B6B069E5-FEB2-4AD0-9E7D-4C2923465CBA}" type="pres">
      <dgm:prSet presAssocID="{13E74BC7-C464-4490-8B34-915B1C6254F8}" presName="spNode" presStyleCnt="0"/>
      <dgm:spPr/>
    </dgm:pt>
    <dgm:pt modelId="{73FB00ED-225E-4FDC-9DCD-B5146886D699}" type="pres">
      <dgm:prSet presAssocID="{237D4BB1-9CF9-4A38-9EAD-6038DE56C053}" presName="sibTrans" presStyleLbl="sibTrans1D1" presStyleIdx="2" presStyleCnt="7"/>
      <dgm:spPr/>
      <dgm:t>
        <a:bodyPr/>
        <a:lstStyle/>
        <a:p>
          <a:endParaRPr lang="en-GB"/>
        </a:p>
      </dgm:t>
    </dgm:pt>
    <dgm:pt modelId="{451782F2-1A77-421F-AB8A-0EABACC27705}" type="pres">
      <dgm:prSet presAssocID="{C9752AB6-88B8-4A44-A65A-1A820A2C741D}" presName="node" presStyleLbl="node1" presStyleIdx="3" presStyleCnt="7" custScaleX="11187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548B5E84-A31B-4A71-9E8D-C44193CD689A}" type="pres">
      <dgm:prSet presAssocID="{C9752AB6-88B8-4A44-A65A-1A820A2C741D}" presName="spNode" presStyleCnt="0"/>
      <dgm:spPr/>
    </dgm:pt>
    <dgm:pt modelId="{A01DC22A-AFFD-4523-A3C8-745BEBEF3BBB}" type="pres">
      <dgm:prSet presAssocID="{C68FED9E-B8DC-4144-A6A4-C1EBAF940A6C}" presName="sibTrans" presStyleLbl="sibTrans1D1" presStyleIdx="3" presStyleCnt="7"/>
      <dgm:spPr/>
      <dgm:t>
        <a:bodyPr/>
        <a:lstStyle/>
        <a:p>
          <a:endParaRPr lang="en-GB"/>
        </a:p>
      </dgm:t>
    </dgm:pt>
    <dgm:pt modelId="{A7C3AFE9-990D-4E6A-9515-57EF4F4A6FCE}" type="pres">
      <dgm:prSet presAssocID="{7CB71E78-E617-407F-B793-33C395CE4E3B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CF76526-08AC-4F2D-81DA-CCC2054205A2}" type="pres">
      <dgm:prSet presAssocID="{7CB71E78-E617-407F-B793-33C395CE4E3B}" presName="spNode" presStyleCnt="0"/>
      <dgm:spPr/>
    </dgm:pt>
    <dgm:pt modelId="{77981EA5-806D-4E49-BB6D-F7D60F23C4F2}" type="pres">
      <dgm:prSet presAssocID="{4B8C96BD-A582-4AE3-A6CB-C7A73803FA14}" presName="sibTrans" presStyleLbl="sibTrans1D1" presStyleIdx="4" presStyleCnt="7"/>
      <dgm:spPr/>
      <dgm:t>
        <a:bodyPr/>
        <a:lstStyle/>
        <a:p>
          <a:endParaRPr lang="en-GB"/>
        </a:p>
      </dgm:t>
    </dgm:pt>
    <dgm:pt modelId="{88C43670-2ED4-4F2A-AE2A-C8A292CE3421}" type="pres">
      <dgm:prSet presAssocID="{6AA17155-18FD-4FD7-BB2A-940F231BC5AD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A0DC82F-8EEB-4B54-8803-24E8704B3DD2}" type="pres">
      <dgm:prSet presAssocID="{6AA17155-18FD-4FD7-BB2A-940F231BC5AD}" presName="spNode" presStyleCnt="0"/>
      <dgm:spPr/>
    </dgm:pt>
    <dgm:pt modelId="{EF839F72-022B-4B60-AC50-476DB6899043}" type="pres">
      <dgm:prSet presAssocID="{0D635F6A-2571-4BAA-9350-E611D0368C4B}" presName="sibTrans" presStyleLbl="sibTrans1D1" presStyleIdx="5" presStyleCnt="7"/>
      <dgm:spPr/>
      <dgm:t>
        <a:bodyPr/>
        <a:lstStyle/>
        <a:p>
          <a:endParaRPr lang="en-GB"/>
        </a:p>
      </dgm:t>
    </dgm:pt>
    <dgm:pt modelId="{186C5A84-7FF8-4DED-9AD7-9BD6DBE427A0}" type="pres">
      <dgm:prSet presAssocID="{E52F3024-D9A1-4711-9452-9948DEEC26C2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435FC9B7-259F-4885-8051-88BFC22EA851}" type="pres">
      <dgm:prSet presAssocID="{E52F3024-D9A1-4711-9452-9948DEEC26C2}" presName="spNode" presStyleCnt="0"/>
      <dgm:spPr/>
    </dgm:pt>
    <dgm:pt modelId="{73C02271-01A8-4127-A9E0-AF86662F6610}" type="pres">
      <dgm:prSet presAssocID="{F6A2849C-68AD-4F79-BF7F-946A9CB80A71}" presName="sibTrans" presStyleLbl="sibTrans1D1" presStyleIdx="6" presStyleCnt="7"/>
      <dgm:spPr/>
      <dgm:t>
        <a:bodyPr/>
        <a:lstStyle/>
        <a:p>
          <a:endParaRPr lang="en-GB"/>
        </a:p>
      </dgm:t>
    </dgm:pt>
  </dgm:ptLst>
  <dgm:cxnLst>
    <dgm:cxn modelId="{29362666-4F25-44C5-A43C-068F9856C6D8}" type="presOf" srcId="{0D635F6A-2571-4BAA-9350-E611D0368C4B}" destId="{EF839F72-022B-4B60-AC50-476DB6899043}" srcOrd="0" destOrd="0" presId="urn:microsoft.com/office/officeart/2005/8/layout/cycle6"/>
    <dgm:cxn modelId="{CC24BD94-2C46-4BA2-993E-BDC0CDE0355C}" type="presOf" srcId="{13E74BC7-C464-4490-8B34-915B1C6254F8}" destId="{C94F668A-1141-44D9-A1DD-4B959ED6ADBB}" srcOrd="0" destOrd="0" presId="urn:microsoft.com/office/officeart/2005/8/layout/cycle6"/>
    <dgm:cxn modelId="{9808F830-96C0-4478-982A-3E6EBEDCA33A}" type="presOf" srcId="{F6A2849C-68AD-4F79-BF7F-946A9CB80A71}" destId="{73C02271-01A8-4127-A9E0-AF86662F6610}" srcOrd="0" destOrd="0" presId="urn:microsoft.com/office/officeart/2005/8/layout/cycle6"/>
    <dgm:cxn modelId="{DEC3102A-CDC8-4DEE-99DA-C5BA02FAA1A5}" type="presOf" srcId="{040E15AD-DDB8-4B24-B955-88C606A74E36}" destId="{7EBED419-69BC-4E5E-96CD-D909242D7E1C}" srcOrd="0" destOrd="0" presId="urn:microsoft.com/office/officeart/2005/8/layout/cycle6"/>
    <dgm:cxn modelId="{A6E85BC9-1C9D-4CCC-9276-4E7940CD5C28}" srcId="{21793577-4B2C-4220-B3EF-614D76F6BA0E}" destId="{6AA17155-18FD-4FD7-BB2A-940F231BC5AD}" srcOrd="5" destOrd="0" parTransId="{A399A757-CD8C-4243-B43D-FEAB0D43DB87}" sibTransId="{0D635F6A-2571-4BAA-9350-E611D0368C4B}"/>
    <dgm:cxn modelId="{F6091050-E3A7-48EF-8FAB-00EF6F75F889}" type="presOf" srcId="{0436336A-A168-4E6C-8456-1E7B8D51AC20}" destId="{3458DB59-020D-42FB-BD1B-6B3800959C59}" srcOrd="0" destOrd="0" presId="urn:microsoft.com/office/officeart/2005/8/layout/cycle6"/>
    <dgm:cxn modelId="{94829212-DFEB-4695-9AD2-6FB4E2D4532F}" type="presOf" srcId="{4B8C96BD-A582-4AE3-A6CB-C7A73803FA14}" destId="{77981EA5-806D-4E49-BB6D-F7D60F23C4F2}" srcOrd="0" destOrd="0" presId="urn:microsoft.com/office/officeart/2005/8/layout/cycle6"/>
    <dgm:cxn modelId="{3DDF793E-93A9-496E-857F-2D875D484D33}" srcId="{21793577-4B2C-4220-B3EF-614D76F6BA0E}" destId="{E52F3024-D9A1-4711-9452-9948DEEC26C2}" srcOrd="6" destOrd="0" parTransId="{A3C874EA-A2AB-469C-BB30-019C484E2DA6}" sibTransId="{F6A2849C-68AD-4F79-BF7F-946A9CB80A71}"/>
    <dgm:cxn modelId="{FB8322E8-62B3-41B7-BE70-A7A5A18EDE30}" type="presOf" srcId="{7CB71E78-E617-407F-B793-33C395CE4E3B}" destId="{A7C3AFE9-990D-4E6A-9515-57EF4F4A6FCE}" srcOrd="0" destOrd="0" presId="urn:microsoft.com/office/officeart/2005/8/layout/cycle6"/>
    <dgm:cxn modelId="{F3AECC4F-AF00-4774-89E8-E68D9F2E31BB}" type="presOf" srcId="{C68FED9E-B8DC-4144-A6A4-C1EBAF940A6C}" destId="{A01DC22A-AFFD-4523-A3C8-745BEBEF3BBB}" srcOrd="0" destOrd="0" presId="urn:microsoft.com/office/officeart/2005/8/layout/cycle6"/>
    <dgm:cxn modelId="{1E5C6EC3-E905-4FAA-B9B8-BC8BD6F52795}" type="presOf" srcId="{6AA17155-18FD-4FD7-BB2A-940F231BC5AD}" destId="{88C43670-2ED4-4F2A-AE2A-C8A292CE3421}" srcOrd="0" destOrd="0" presId="urn:microsoft.com/office/officeart/2005/8/layout/cycle6"/>
    <dgm:cxn modelId="{1A65294C-9322-42E8-A597-A93117703015}" type="presOf" srcId="{237D4BB1-9CF9-4A38-9EAD-6038DE56C053}" destId="{73FB00ED-225E-4FDC-9DCD-B5146886D699}" srcOrd="0" destOrd="0" presId="urn:microsoft.com/office/officeart/2005/8/layout/cycle6"/>
    <dgm:cxn modelId="{28EE3940-DD6B-4D51-993C-41C1A0911097}" srcId="{21793577-4B2C-4220-B3EF-614D76F6BA0E}" destId="{7CB71E78-E617-407F-B793-33C395CE4E3B}" srcOrd="4" destOrd="0" parTransId="{64C058F0-31DD-4C8D-9BF6-2EF300FFC9A7}" sibTransId="{4B8C96BD-A582-4AE3-A6CB-C7A73803FA14}"/>
    <dgm:cxn modelId="{AD24DAEE-71E7-4A3D-BB36-FC634842E2DC}" type="presOf" srcId="{9D85B687-66D4-42DB-935B-84F5D080CF25}" destId="{F9CDE5AE-F92B-4287-A76A-28F9DB2DFBA5}" srcOrd="0" destOrd="0" presId="urn:microsoft.com/office/officeart/2005/8/layout/cycle6"/>
    <dgm:cxn modelId="{DAE9BDBC-2D22-4041-80A7-AEE3A79ECE22}" type="presOf" srcId="{C9752AB6-88B8-4A44-A65A-1A820A2C741D}" destId="{451782F2-1A77-421F-AB8A-0EABACC27705}" srcOrd="0" destOrd="0" presId="urn:microsoft.com/office/officeart/2005/8/layout/cycle6"/>
    <dgm:cxn modelId="{5C8837A0-177E-4B9E-B311-AC7626260273}" type="presOf" srcId="{21793577-4B2C-4220-B3EF-614D76F6BA0E}" destId="{3DC0D315-628F-4681-8CBE-584399D37268}" srcOrd="0" destOrd="0" presId="urn:microsoft.com/office/officeart/2005/8/layout/cycle6"/>
    <dgm:cxn modelId="{EF88E60A-F246-49AC-9817-E9530D14A75E}" srcId="{21793577-4B2C-4220-B3EF-614D76F6BA0E}" destId="{13E74BC7-C464-4490-8B34-915B1C6254F8}" srcOrd="2" destOrd="0" parTransId="{6BB71CDE-05BE-4CD0-BB89-59DA63F28A9E}" sibTransId="{237D4BB1-9CF9-4A38-9EAD-6038DE56C053}"/>
    <dgm:cxn modelId="{691CEEA1-59E6-41AF-9087-33563E9337AA}" type="presOf" srcId="{E52F3024-D9A1-4711-9452-9948DEEC26C2}" destId="{186C5A84-7FF8-4DED-9AD7-9BD6DBE427A0}" srcOrd="0" destOrd="0" presId="urn:microsoft.com/office/officeart/2005/8/layout/cycle6"/>
    <dgm:cxn modelId="{5E44842D-55EC-445C-B10E-9649C7748229}" srcId="{21793577-4B2C-4220-B3EF-614D76F6BA0E}" destId="{C9752AB6-88B8-4A44-A65A-1A820A2C741D}" srcOrd="3" destOrd="0" parTransId="{FCB358FC-63B4-49F6-BD03-CEED01CCA29E}" sibTransId="{C68FED9E-B8DC-4144-A6A4-C1EBAF940A6C}"/>
    <dgm:cxn modelId="{DBEC0E60-9708-411A-8079-039B95D377CF}" type="presOf" srcId="{E4773000-E4A4-461E-8D91-6B5CE880FECC}" destId="{547124B8-DF05-451E-B939-2D325C1E062B}" srcOrd="0" destOrd="0" presId="urn:microsoft.com/office/officeart/2005/8/layout/cycle6"/>
    <dgm:cxn modelId="{7B9FF998-0F42-462F-AF37-3C696E2EEC89}" srcId="{21793577-4B2C-4220-B3EF-614D76F6BA0E}" destId="{040E15AD-DDB8-4B24-B955-88C606A74E36}" srcOrd="0" destOrd="0" parTransId="{8B09F4EC-2778-47DE-B84E-76942E746767}" sibTransId="{0436336A-A168-4E6C-8456-1E7B8D51AC20}"/>
    <dgm:cxn modelId="{F1392386-3ABD-43F1-9439-0A8297B6C2D7}" srcId="{21793577-4B2C-4220-B3EF-614D76F6BA0E}" destId="{E4773000-E4A4-461E-8D91-6B5CE880FECC}" srcOrd="1" destOrd="0" parTransId="{ED0DEE42-AA5B-4F05-8FB6-D17E7B093D11}" sibTransId="{9D85B687-66D4-42DB-935B-84F5D080CF25}"/>
    <dgm:cxn modelId="{B623CD80-9C59-44F2-925A-45A956DE37FB}" type="presParOf" srcId="{3DC0D315-628F-4681-8CBE-584399D37268}" destId="{7EBED419-69BC-4E5E-96CD-D909242D7E1C}" srcOrd="0" destOrd="0" presId="urn:microsoft.com/office/officeart/2005/8/layout/cycle6"/>
    <dgm:cxn modelId="{7C1E5578-095D-4863-95EA-CC3079298A9C}" type="presParOf" srcId="{3DC0D315-628F-4681-8CBE-584399D37268}" destId="{A219F221-C3A6-49C3-A385-282C0DD76D47}" srcOrd="1" destOrd="0" presId="urn:microsoft.com/office/officeart/2005/8/layout/cycle6"/>
    <dgm:cxn modelId="{3A8450AB-C88B-4B37-BC91-C5BB01E2B755}" type="presParOf" srcId="{3DC0D315-628F-4681-8CBE-584399D37268}" destId="{3458DB59-020D-42FB-BD1B-6B3800959C59}" srcOrd="2" destOrd="0" presId="urn:microsoft.com/office/officeart/2005/8/layout/cycle6"/>
    <dgm:cxn modelId="{EC07F5DA-2F16-4EB6-BEFC-CFB042EE6329}" type="presParOf" srcId="{3DC0D315-628F-4681-8CBE-584399D37268}" destId="{547124B8-DF05-451E-B939-2D325C1E062B}" srcOrd="3" destOrd="0" presId="urn:microsoft.com/office/officeart/2005/8/layout/cycle6"/>
    <dgm:cxn modelId="{83924281-955F-4996-AC6B-4A15B68DBF9E}" type="presParOf" srcId="{3DC0D315-628F-4681-8CBE-584399D37268}" destId="{B0A49F5C-18CE-4C11-BFA9-BF59BC27941C}" srcOrd="4" destOrd="0" presId="urn:microsoft.com/office/officeart/2005/8/layout/cycle6"/>
    <dgm:cxn modelId="{D2689883-4D9E-436C-A41D-B707141E690D}" type="presParOf" srcId="{3DC0D315-628F-4681-8CBE-584399D37268}" destId="{F9CDE5AE-F92B-4287-A76A-28F9DB2DFBA5}" srcOrd="5" destOrd="0" presId="urn:microsoft.com/office/officeart/2005/8/layout/cycle6"/>
    <dgm:cxn modelId="{98F4997B-23F5-4C0C-91F1-7CB50122DFDC}" type="presParOf" srcId="{3DC0D315-628F-4681-8CBE-584399D37268}" destId="{C94F668A-1141-44D9-A1DD-4B959ED6ADBB}" srcOrd="6" destOrd="0" presId="urn:microsoft.com/office/officeart/2005/8/layout/cycle6"/>
    <dgm:cxn modelId="{54E97FBE-D4F3-4CD8-871E-04446E749290}" type="presParOf" srcId="{3DC0D315-628F-4681-8CBE-584399D37268}" destId="{B6B069E5-FEB2-4AD0-9E7D-4C2923465CBA}" srcOrd="7" destOrd="0" presId="urn:microsoft.com/office/officeart/2005/8/layout/cycle6"/>
    <dgm:cxn modelId="{80DA07E5-9F79-4163-8E2E-F3923669DEEB}" type="presParOf" srcId="{3DC0D315-628F-4681-8CBE-584399D37268}" destId="{73FB00ED-225E-4FDC-9DCD-B5146886D699}" srcOrd="8" destOrd="0" presId="urn:microsoft.com/office/officeart/2005/8/layout/cycle6"/>
    <dgm:cxn modelId="{E1085AF7-6406-43FE-BCFC-AACCB6F39749}" type="presParOf" srcId="{3DC0D315-628F-4681-8CBE-584399D37268}" destId="{451782F2-1A77-421F-AB8A-0EABACC27705}" srcOrd="9" destOrd="0" presId="urn:microsoft.com/office/officeart/2005/8/layout/cycle6"/>
    <dgm:cxn modelId="{D4791A88-5CD3-4B2D-B0B0-6E9CA2644C83}" type="presParOf" srcId="{3DC0D315-628F-4681-8CBE-584399D37268}" destId="{548B5E84-A31B-4A71-9E8D-C44193CD689A}" srcOrd="10" destOrd="0" presId="urn:microsoft.com/office/officeart/2005/8/layout/cycle6"/>
    <dgm:cxn modelId="{4557F215-D96B-40BA-92A8-101060C13B3D}" type="presParOf" srcId="{3DC0D315-628F-4681-8CBE-584399D37268}" destId="{A01DC22A-AFFD-4523-A3C8-745BEBEF3BBB}" srcOrd="11" destOrd="0" presId="urn:microsoft.com/office/officeart/2005/8/layout/cycle6"/>
    <dgm:cxn modelId="{624DB129-4C46-4E18-A5E1-F0C5400E025C}" type="presParOf" srcId="{3DC0D315-628F-4681-8CBE-584399D37268}" destId="{A7C3AFE9-990D-4E6A-9515-57EF4F4A6FCE}" srcOrd="12" destOrd="0" presId="urn:microsoft.com/office/officeart/2005/8/layout/cycle6"/>
    <dgm:cxn modelId="{1C81ED4D-933F-4D7F-93BE-F56D647BE043}" type="presParOf" srcId="{3DC0D315-628F-4681-8CBE-584399D37268}" destId="{7CF76526-08AC-4F2D-81DA-CCC2054205A2}" srcOrd="13" destOrd="0" presId="urn:microsoft.com/office/officeart/2005/8/layout/cycle6"/>
    <dgm:cxn modelId="{E88D6318-64A0-4540-A970-1BC7DB4DE308}" type="presParOf" srcId="{3DC0D315-628F-4681-8CBE-584399D37268}" destId="{77981EA5-806D-4E49-BB6D-F7D60F23C4F2}" srcOrd="14" destOrd="0" presId="urn:microsoft.com/office/officeart/2005/8/layout/cycle6"/>
    <dgm:cxn modelId="{53279EC3-626F-48F3-A370-28EC4F42A0E1}" type="presParOf" srcId="{3DC0D315-628F-4681-8CBE-584399D37268}" destId="{88C43670-2ED4-4F2A-AE2A-C8A292CE3421}" srcOrd="15" destOrd="0" presId="urn:microsoft.com/office/officeart/2005/8/layout/cycle6"/>
    <dgm:cxn modelId="{A5EAEA4D-D673-41B9-846A-154FA70A9268}" type="presParOf" srcId="{3DC0D315-628F-4681-8CBE-584399D37268}" destId="{EA0DC82F-8EEB-4B54-8803-24E8704B3DD2}" srcOrd="16" destOrd="0" presId="urn:microsoft.com/office/officeart/2005/8/layout/cycle6"/>
    <dgm:cxn modelId="{BCD76993-5193-4888-90FD-4279502DBCDA}" type="presParOf" srcId="{3DC0D315-628F-4681-8CBE-584399D37268}" destId="{EF839F72-022B-4B60-AC50-476DB6899043}" srcOrd="17" destOrd="0" presId="urn:microsoft.com/office/officeart/2005/8/layout/cycle6"/>
    <dgm:cxn modelId="{C8C9C7EB-4555-4466-972D-3A1376E17D71}" type="presParOf" srcId="{3DC0D315-628F-4681-8CBE-584399D37268}" destId="{186C5A84-7FF8-4DED-9AD7-9BD6DBE427A0}" srcOrd="18" destOrd="0" presId="urn:microsoft.com/office/officeart/2005/8/layout/cycle6"/>
    <dgm:cxn modelId="{F2332A54-416A-4D94-8995-8A697EDB6124}" type="presParOf" srcId="{3DC0D315-628F-4681-8CBE-584399D37268}" destId="{435FC9B7-259F-4885-8051-88BFC22EA851}" srcOrd="19" destOrd="0" presId="urn:microsoft.com/office/officeart/2005/8/layout/cycle6"/>
    <dgm:cxn modelId="{C3F8F53F-CC47-4FFB-B4B3-61441319747B}" type="presParOf" srcId="{3DC0D315-628F-4681-8CBE-584399D37268}" destId="{73C02271-01A8-4127-A9E0-AF86662F6610}" srcOrd="2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A984FA9-550F-4208-A6BE-A28F14A7C3ED}" type="doc">
      <dgm:prSet loTypeId="urn:microsoft.com/office/officeart/2005/8/layout/hProcess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F8A1579D-7B89-440C-8B88-088C113E93B7}">
      <dgm:prSet phldrT="[Text]" custT="1"/>
      <dgm:spPr/>
      <dgm:t>
        <a:bodyPr vert="vert"/>
        <a:lstStyle/>
        <a:p>
          <a:r>
            <a:rPr lang="en-GB" sz="3200" dirty="0" smtClean="0"/>
            <a:t>1</a:t>
          </a:r>
          <a:endParaRPr lang="en-GB" sz="3200" dirty="0"/>
        </a:p>
      </dgm:t>
    </dgm:pt>
    <dgm:pt modelId="{571310DE-0FA4-41CF-B528-C3C34884A507}" type="parTrans" cxnId="{EB5A2ECB-0E92-409E-A281-DA7F64CE804E}">
      <dgm:prSet/>
      <dgm:spPr/>
      <dgm:t>
        <a:bodyPr/>
        <a:lstStyle/>
        <a:p>
          <a:endParaRPr lang="en-GB"/>
        </a:p>
      </dgm:t>
    </dgm:pt>
    <dgm:pt modelId="{DE11FB09-4B5E-4CB9-9FA5-4781E958E8EA}" type="sibTrans" cxnId="{EB5A2ECB-0E92-409E-A281-DA7F64CE804E}">
      <dgm:prSet/>
      <dgm:spPr/>
      <dgm:t>
        <a:bodyPr/>
        <a:lstStyle/>
        <a:p>
          <a:endParaRPr lang="en-GB"/>
        </a:p>
      </dgm:t>
    </dgm:pt>
    <dgm:pt modelId="{4405167C-6906-449C-AAC2-4BFEE036DDEF}">
      <dgm:prSet phldrT="[Text]"/>
      <dgm:spPr/>
      <dgm:t>
        <a:bodyPr/>
        <a:lstStyle/>
        <a:p>
          <a:r>
            <a:rPr lang="en-GB" b="1" dirty="0" smtClean="0"/>
            <a:t>Digital Literacy</a:t>
          </a:r>
          <a:endParaRPr lang="en-GB" b="1" dirty="0"/>
        </a:p>
      </dgm:t>
    </dgm:pt>
    <dgm:pt modelId="{80DF0532-D943-4626-86E9-CDCD7CDC4887}" type="parTrans" cxnId="{BEA042BF-AC7D-4B84-9870-0611883DB509}">
      <dgm:prSet/>
      <dgm:spPr/>
      <dgm:t>
        <a:bodyPr/>
        <a:lstStyle/>
        <a:p>
          <a:endParaRPr lang="en-GB"/>
        </a:p>
      </dgm:t>
    </dgm:pt>
    <dgm:pt modelId="{00D2A9E4-AC6B-409C-9270-74F1BD09A07B}" type="sibTrans" cxnId="{BEA042BF-AC7D-4B84-9870-0611883DB509}">
      <dgm:prSet/>
      <dgm:spPr/>
      <dgm:t>
        <a:bodyPr/>
        <a:lstStyle/>
        <a:p>
          <a:endParaRPr lang="en-GB"/>
        </a:p>
      </dgm:t>
    </dgm:pt>
    <dgm:pt modelId="{BA85087D-C0BE-45E5-A044-6817786F6E42}">
      <dgm:prSet phldrT="[Text]" custT="1"/>
      <dgm:spPr/>
      <dgm:t>
        <a:bodyPr vert="vert"/>
        <a:lstStyle/>
        <a:p>
          <a:r>
            <a:rPr lang="en-GB" sz="3200" dirty="0" smtClean="0"/>
            <a:t>2</a:t>
          </a:r>
          <a:endParaRPr lang="en-GB" sz="3200" dirty="0"/>
        </a:p>
      </dgm:t>
    </dgm:pt>
    <dgm:pt modelId="{FAEC07D6-2F6C-431D-A267-87BD3CDC6535}" type="parTrans" cxnId="{44488668-E394-4D34-83AB-E966780811FB}">
      <dgm:prSet/>
      <dgm:spPr/>
      <dgm:t>
        <a:bodyPr/>
        <a:lstStyle/>
        <a:p>
          <a:endParaRPr lang="en-GB"/>
        </a:p>
      </dgm:t>
    </dgm:pt>
    <dgm:pt modelId="{A65C980C-37D9-4274-B327-FE6237D01131}" type="sibTrans" cxnId="{44488668-E394-4D34-83AB-E966780811FB}">
      <dgm:prSet/>
      <dgm:spPr/>
      <dgm:t>
        <a:bodyPr/>
        <a:lstStyle/>
        <a:p>
          <a:endParaRPr lang="en-GB"/>
        </a:p>
      </dgm:t>
    </dgm:pt>
    <dgm:pt modelId="{E134F62D-C6F4-47A6-B7B3-517A1964B33E}">
      <dgm:prSet phldrT="[Text]"/>
      <dgm:spPr/>
      <dgm:t>
        <a:bodyPr/>
        <a:lstStyle/>
        <a:p>
          <a:r>
            <a:rPr lang="en-GB" b="1" dirty="0" smtClean="0"/>
            <a:t>Computer Science</a:t>
          </a:r>
          <a:endParaRPr lang="en-GB" b="1" dirty="0"/>
        </a:p>
      </dgm:t>
    </dgm:pt>
    <dgm:pt modelId="{572FACB5-1809-4F70-B7AA-1B57DDDF3FD0}" type="parTrans" cxnId="{B85E115C-F740-4D1F-866B-8D3838C0932E}">
      <dgm:prSet/>
      <dgm:spPr/>
      <dgm:t>
        <a:bodyPr/>
        <a:lstStyle/>
        <a:p>
          <a:endParaRPr lang="en-GB"/>
        </a:p>
      </dgm:t>
    </dgm:pt>
    <dgm:pt modelId="{EE3328C1-56C8-44F5-A7F5-8118AEEF41B0}" type="sibTrans" cxnId="{B85E115C-F740-4D1F-866B-8D3838C0932E}">
      <dgm:prSet/>
      <dgm:spPr/>
      <dgm:t>
        <a:bodyPr/>
        <a:lstStyle/>
        <a:p>
          <a:endParaRPr lang="en-GB"/>
        </a:p>
      </dgm:t>
    </dgm:pt>
    <dgm:pt modelId="{E5A4F8E9-9C22-4FA9-AC58-2CF4A26EE19D}">
      <dgm:prSet phldrT="[Text]" custT="1"/>
      <dgm:spPr/>
      <dgm:t>
        <a:bodyPr vert="vert"/>
        <a:lstStyle/>
        <a:p>
          <a:r>
            <a:rPr lang="en-GB" sz="3200" dirty="0" smtClean="0"/>
            <a:t>3</a:t>
          </a:r>
          <a:endParaRPr lang="en-GB" sz="3200" dirty="0"/>
        </a:p>
      </dgm:t>
    </dgm:pt>
    <dgm:pt modelId="{C7023F81-CA14-4E59-A0DF-0091EBBA48C9}" type="parTrans" cxnId="{B549E159-500B-4C8D-8AF9-BDDF52DC17DE}">
      <dgm:prSet/>
      <dgm:spPr/>
      <dgm:t>
        <a:bodyPr/>
        <a:lstStyle/>
        <a:p>
          <a:endParaRPr lang="en-GB"/>
        </a:p>
      </dgm:t>
    </dgm:pt>
    <dgm:pt modelId="{2BAB86A7-6D77-47EE-93B4-EC6C3F16399E}" type="sibTrans" cxnId="{B549E159-500B-4C8D-8AF9-BDDF52DC17DE}">
      <dgm:prSet/>
      <dgm:spPr/>
      <dgm:t>
        <a:bodyPr/>
        <a:lstStyle/>
        <a:p>
          <a:endParaRPr lang="en-GB"/>
        </a:p>
      </dgm:t>
    </dgm:pt>
    <dgm:pt modelId="{4F319FF5-5561-4F36-A357-9B3ACFF90175}">
      <dgm:prSet phldrT="[Text]"/>
      <dgm:spPr/>
      <dgm:t>
        <a:bodyPr/>
        <a:lstStyle/>
        <a:p>
          <a:r>
            <a:rPr lang="en-GB" b="1" dirty="0" smtClean="0"/>
            <a:t>Information Technology</a:t>
          </a:r>
          <a:endParaRPr lang="en-GB" b="1" dirty="0"/>
        </a:p>
      </dgm:t>
    </dgm:pt>
    <dgm:pt modelId="{CD4FD8F4-3FF2-4E29-B398-E78F85C1E7B1}" type="parTrans" cxnId="{DBA4B198-577F-4AFE-BD10-A7903C8E00F7}">
      <dgm:prSet/>
      <dgm:spPr/>
      <dgm:t>
        <a:bodyPr/>
        <a:lstStyle/>
        <a:p>
          <a:endParaRPr lang="en-GB"/>
        </a:p>
      </dgm:t>
    </dgm:pt>
    <dgm:pt modelId="{13DDA3ED-B937-4EEF-917D-8875DEACC84F}" type="sibTrans" cxnId="{DBA4B198-577F-4AFE-BD10-A7903C8E00F7}">
      <dgm:prSet/>
      <dgm:spPr/>
      <dgm:t>
        <a:bodyPr/>
        <a:lstStyle/>
        <a:p>
          <a:endParaRPr lang="en-GB"/>
        </a:p>
      </dgm:t>
    </dgm:pt>
    <dgm:pt modelId="{AFE771D5-320D-47DA-A988-0E28EDFCD18A}" type="pres">
      <dgm:prSet presAssocID="{3A984FA9-550F-4208-A6BE-A28F14A7C3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AE71C5F-4216-4CB5-BF01-C9B298F5A29E}" type="pres">
      <dgm:prSet presAssocID="{F8A1579D-7B89-440C-8B88-088C113E93B7}" presName="compositeNode" presStyleCnt="0">
        <dgm:presLayoutVars>
          <dgm:bulletEnabled val="1"/>
        </dgm:presLayoutVars>
      </dgm:prSet>
      <dgm:spPr/>
    </dgm:pt>
    <dgm:pt modelId="{AF6B5E7F-8D97-421A-A5AF-E9B55A051E02}" type="pres">
      <dgm:prSet presAssocID="{F8A1579D-7B89-440C-8B88-088C113E93B7}" presName="bgRect" presStyleLbl="node1" presStyleIdx="0" presStyleCnt="3"/>
      <dgm:spPr/>
      <dgm:t>
        <a:bodyPr/>
        <a:lstStyle/>
        <a:p>
          <a:endParaRPr lang="en-GB"/>
        </a:p>
      </dgm:t>
    </dgm:pt>
    <dgm:pt modelId="{3E9A8005-6898-4162-B9E0-CA00A6051BF4}" type="pres">
      <dgm:prSet presAssocID="{F8A1579D-7B89-440C-8B88-088C113E93B7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0FCFD6-C289-4D79-AD32-A8323C1D542C}" type="pres">
      <dgm:prSet presAssocID="{F8A1579D-7B89-440C-8B88-088C113E93B7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BE9833-A246-4363-AA31-570B42F73574}" type="pres">
      <dgm:prSet presAssocID="{DE11FB09-4B5E-4CB9-9FA5-4781E958E8EA}" presName="hSp" presStyleCnt="0"/>
      <dgm:spPr/>
    </dgm:pt>
    <dgm:pt modelId="{624C8F00-1DDA-4DCD-8E2C-D3BF543E34DB}" type="pres">
      <dgm:prSet presAssocID="{DE11FB09-4B5E-4CB9-9FA5-4781E958E8EA}" presName="vProcSp" presStyleCnt="0"/>
      <dgm:spPr/>
    </dgm:pt>
    <dgm:pt modelId="{45AB817A-02EC-4F8D-8350-5BE1E9B86364}" type="pres">
      <dgm:prSet presAssocID="{DE11FB09-4B5E-4CB9-9FA5-4781E958E8EA}" presName="vSp1" presStyleCnt="0"/>
      <dgm:spPr/>
    </dgm:pt>
    <dgm:pt modelId="{2D3C0CAF-B923-4E03-A192-87FDA0A0BCAE}" type="pres">
      <dgm:prSet presAssocID="{DE11FB09-4B5E-4CB9-9FA5-4781E958E8EA}" presName="simulatedConn" presStyleLbl="solidFgAcc1" presStyleIdx="0" presStyleCnt="2"/>
      <dgm:spPr/>
    </dgm:pt>
    <dgm:pt modelId="{886176CC-4CF8-40EB-A0EE-834094B381F0}" type="pres">
      <dgm:prSet presAssocID="{DE11FB09-4B5E-4CB9-9FA5-4781E958E8EA}" presName="vSp2" presStyleCnt="0"/>
      <dgm:spPr/>
    </dgm:pt>
    <dgm:pt modelId="{85E07FD4-3C9A-4259-BE18-AD60DC977586}" type="pres">
      <dgm:prSet presAssocID="{DE11FB09-4B5E-4CB9-9FA5-4781E958E8EA}" presName="sibTrans" presStyleCnt="0"/>
      <dgm:spPr/>
    </dgm:pt>
    <dgm:pt modelId="{77C02159-5EE3-45C8-9A3E-DD8ED9C434AB}" type="pres">
      <dgm:prSet presAssocID="{BA85087D-C0BE-45E5-A044-6817786F6E42}" presName="compositeNode" presStyleCnt="0">
        <dgm:presLayoutVars>
          <dgm:bulletEnabled val="1"/>
        </dgm:presLayoutVars>
      </dgm:prSet>
      <dgm:spPr/>
    </dgm:pt>
    <dgm:pt modelId="{DFE0BA21-0127-4146-9E0D-2EFC4DB5CCFE}" type="pres">
      <dgm:prSet presAssocID="{BA85087D-C0BE-45E5-A044-6817786F6E42}" presName="bgRect" presStyleLbl="node1" presStyleIdx="1" presStyleCnt="3"/>
      <dgm:spPr/>
      <dgm:t>
        <a:bodyPr/>
        <a:lstStyle/>
        <a:p>
          <a:endParaRPr lang="en-GB"/>
        </a:p>
      </dgm:t>
    </dgm:pt>
    <dgm:pt modelId="{5250F8A9-ECAF-4438-A6D0-74290D2FF2EE}" type="pres">
      <dgm:prSet presAssocID="{BA85087D-C0BE-45E5-A044-6817786F6E42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BCCA65-4046-4715-AAFF-0E83F9A3C895}" type="pres">
      <dgm:prSet presAssocID="{BA85087D-C0BE-45E5-A044-6817786F6E4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B7E6F0-0531-4FAC-87A3-30AC21B892D9}" type="pres">
      <dgm:prSet presAssocID="{A65C980C-37D9-4274-B327-FE6237D01131}" presName="hSp" presStyleCnt="0"/>
      <dgm:spPr/>
    </dgm:pt>
    <dgm:pt modelId="{6EC46BEC-8ADB-4AA8-A801-C2048B4EFF7A}" type="pres">
      <dgm:prSet presAssocID="{A65C980C-37D9-4274-B327-FE6237D01131}" presName="vProcSp" presStyleCnt="0"/>
      <dgm:spPr/>
    </dgm:pt>
    <dgm:pt modelId="{8F8EF551-7C9E-4FF1-ABF2-8A54F51F40AD}" type="pres">
      <dgm:prSet presAssocID="{A65C980C-37D9-4274-B327-FE6237D01131}" presName="vSp1" presStyleCnt="0"/>
      <dgm:spPr/>
    </dgm:pt>
    <dgm:pt modelId="{5D128FD9-2561-40FF-8DDE-757DFF8FAAA2}" type="pres">
      <dgm:prSet presAssocID="{A65C980C-37D9-4274-B327-FE6237D01131}" presName="simulatedConn" presStyleLbl="solidFgAcc1" presStyleIdx="1" presStyleCnt="2" custAng="10800000" custLinFactNeighborX="4282" custLinFactNeighborY="3902"/>
      <dgm:spPr/>
    </dgm:pt>
    <dgm:pt modelId="{4C814820-4983-4B35-B28E-C9FAAF096534}" type="pres">
      <dgm:prSet presAssocID="{A65C980C-37D9-4274-B327-FE6237D01131}" presName="vSp2" presStyleCnt="0"/>
      <dgm:spPr/>
    </dgm:pt>
    <dgm:pt modelId="{1B23674B-E933-4506-AB46-89874FD301E4}" type="pres">
      <dgm:prSet presAssocID="{A65C980C-37D9-4274-B327-FE6237D01131}" presName="sibTrans" presStyleCnt="0"/>
      <dgm:spPr/>
    </dgm:pt>
    <dgm:pt modelId="{B7D3512D-E6FE-47E7-ABCB-4DFB46712E55}" type="pres">
      <dgm:prSet presAssocID="{E5A4F8E9-9C22-4FA9-AC58-2CF4A26EE19D}" presName="compositeNode" presStyleCnt="0">
        <dgm:presLayoutVars>
          <dgm:bulletEnabled val="1"/>
        </dgm:presLayoutVars>
      </dgm:prSet>
      <dgm:spPr/>
    </dgm:pt>
    <dgm:pt modelId="{9D5FB2AC-CD0F-449A-867D-6014A6CBE5A4}" type="pres">
      <dgm:prSet presAssocID="{E5A4F8E9-9C22-4FA9-AC58-2CF4A26EE19D}" presName="bgRect" presStyleLbl="node1" presStyleIdx="2" presStyleCnt="3"/>
      <dgm:spPr/>
      <dgm:t>
        <a:bodyPr/>
        <a:lstStyle/>
        <a:p>
          <a:endParaRPr lang="en-GB"/>
        </a:p>
      </dgm:t>
    </dgm:pt>
    <dgm:pt modelId="{55BF4044-9F6C-4215-8B87-876086FA4827}" type="pres">
      <dgm:prSet presAssocID="{E5A4F8E9-9C22-4FA9-AC58-2CF4A26EE19D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568B4D-1E84-43E5-8590-706F7325CC4D}" type="pres">
      <dgm:prSet presAssocID="{E5A4F8E9-9C22-4FA9-AC58-2CF4A26EE19D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44488668-E394-4D34-83AB-E966780811FB}" srcId="{3A984FA9-550F-4208-A6BE-A28F14A7C3ED}" destId="{BA85087D-C0BE-45E5-A044-6817786F6E42}" srcOrd="1" destOrd="0" parTransId="{FAEC07D6-2F6C-431D-A267-87BD3CDC6535}" sibTransId="{A65C980C-37D9-4274-B327-FE6237D01131}"/>
    <dgm:cxn modelId="{EB5A2ECB-0E92-409E-A281-DA7F64CE804E}" srcId="{3A984FA9-550F-4208-A6BE-A28F14A7C3ED}" destId="{F8A1579D-7B89-440C-8B88-088C113E93B7}" srcOrd="0" destOrd="0" parTransId="{571310DE-0FA4-41CF-B528-C3C34884A507}" sibTransId="{DE11FB09-4B5E-4CB9-9FA5-4781E958E8EA}"/>
    <dgm:cxn modelId="{8DA1FD39-24B1-4755-A3E7-2F07FDB4C6B3}" type="presOf" srcId="{F8A1579D-7B89-440C-8B88-088C113E93B7}" destId="{AF6B5E7F-8D97-421A-A5AF-E9B55A051E02}" srcOrd="0" destOrd="0" presId="urn:microsoft.com/office/officeart/2005/8/layout/hProcess7"/>
    <dgm:cxn modelId="{08504065-E201-4071-94DA-713333103B89}" type="presOf" srcId="{E5A4F8E9-9C22-4FA9-AC58-2CF4A26EE19D}" destId="{55BF4044-9F6C-4215-8B87-876086FA4827}" srcOrd="1" destOrd="0" presId="urn:microsoft.com/office/officeart/2005/8/layout/hProcess7"/>
    <dgm:cxn modelId="{8045197D-94FD-4851-B61E-B8A15BB23554}" type="presOf" srcId="{BA85087D-C0BE-45E5-A044-6817786F6E42}" destId="{DFE0BA21-0127-4146-9E0D-2EFC4DB5CCFE}" srcOrd="0" destOrd="0" presId="urn:microsoft.com/office/officeart/2005/8/layout/hProcess7"/>
    <dgm:cxn modelId="{5B286692-1DF0-408E-A727-941EFB35AAA6}" type="presOf" srcId="{4F319FF5-5561-4F36-A357-9B3ACFF90175}" destId="{E6568B4D-1E84-43E5-8590-706F7325CC4D}" srcOrd="0" destOrd="0" presId="urn:microsoft.com/office/officeart/2005/8/layout/hProcess7"/>
    <dgm:cxn modelId="{93196258-C9B7-49D3-8F09-2CA25D208367}" type="presOf" srcId="{F8A1579D-7B89-440C-8B88-088C113E93B7}" destId="{3E9A8005-6898-4162-B9E0-CA00A6051BF4}" srcOrd="1" destOrd="0" presId="urn:microsoft.com/office/officeart/2005/8/layout/hProcess7"/>
    <dgm:cxn modelId="{19FF58F0-8D6B-4737-A634-87DBCA5C31DD}" type="presOf" srcId="{3A984FA9-550F-4208-A6BE-A28F14A7C3ED}" destId="{AFE771D5-320D-47DA-A988-0E28EDFCD18A}" srcOrd="0" destOrd="0" presId="urn:microsoft.com/office/officeart/2005/8/layout/hProcess7"/>
    <dgm:cxn modelId="{C2AEA7E2-093D-4C0C-85B6-A5B3F178B9EF}" type="presOf" srcId="{4405167C-6906-449C-AAC2-4BFEE036DDEF}" destId="{100FCFD6-C289-4D79-AD32-A8323C1D542C}" srcOrd="0" destOrd="0" presId="urn:microsoft.com/office/officeart/2005/8/layout/hProcess7"/>
    <dgm:cxn modelId="{B549E159-500B-4C8D-8AF9-BDDF52DC17DE}" srcId="{3A984FA9-550F-4208-A6BE-A28F14A7C3ED}" destId="{E5A4F8E9-9C22-4FA9-AC58-2CF4A26EE19D}" srcOrd="2" destOrd="0" parTransId="{C7023F81-CA14-4E59-A0DF-0091EBBA48C9}" sibTransId="{2BAB86A7-6D77-47EE-93B4-EC6C3F16399E}"/>
    <dgm:cxn modelId="{5BF1856A-9184-473B-A6AD-F4BA9F13B936}" type="presOf" srcId="{E5A4F8E9-9C22-4FA9-AC58-2CF4A26EE19D}" destId="{9D5FB2AC-CD0F-449A-867D-6014A6CBE5A4}" srcOrd="0" destOrd="0" presId="urn:microsoft.com/office/officeart/2005/8/layout/hProcess7"/>
    <dgm:cxn modelId="{DE443C43-0FC8-4349-A550-1B4565643919}" type="presOf" srcId="{E134F62D-C6F4-47A6-B7B3-517A1964B33E}" destId="{74BCCA65-4046-4715-AAFF-0E83F9A3C895}" srcOrd="0" destOrd="0" presId="urn:microsoft.com/office/officeart/2005/8/layout/hProcess7"/>
    <dgm:cxn modelId="{DBA4B198-577F-4AFE-BD10-A7903C8E00F7}" srcId="{E5A4F8E9-9C22-4FA9-AC58-2CF4A26EE19D}" destId="{4F319FF5-5561-4F36-A357-9B3ACFF90175}" srcOrd="0" destOrd="0" parTransId="{CD4FD8F4-3FF2-4E29-B398-E78F85C1E7B1}" sibTransId="{13DDA3ED-B937-4EEF-917D-8875DEACC84F}"/>
    <dgm:cxn modelId="{79982A5D-500C-4334-A71F-14DC1C53A048}" type="presOf" srcId="{BA85087D-C0BE-45E5-A044-6817786F6E42}" destId="{5250F8A9-ECAF-4438-A6D0-74290D2FF2EE}" srcOrd="1" destOrd="0" presId="urn:microsoft.com/office/officeart/2005/8/layout/hProcess7"/>
    <dgm:cxn modelId="{B85E115C-F740-4D1F-866B-8D3838C0932E}" srcId="{BA85087D-C0BE-45E5-A044-6817786F6E42}" destId="{E134F62D-C6F4-47A6-B7B3-517A1964B33E}" srcOrd="0" destOrd="0" parTransId="{572FACB5-1809-4F70-B7AA-1B57DDDF3FD0}" sibTransId="{EE3328C1-56C8-44F5-A7F5-8118AEEF41B0}"/>
    <dgm:cxn modelId="{BEA042BF-AC7D-4B84-9870-0611883DB509}" srcId="{F8A1579D-7B89-440C-8B88-088C113E93B7}" destId="{4405167C-6906-449C-AAC2-4BFEE036DDEF}" srcOrd="0" destOrd="0" parTransId="{80DF0532-D943-4626-86E9-CDCD7CDC4887}" sibTransId="{00D2A9E4-AC6B-409C-9270-74F1BD09A07B}"/>
    <dgm:cxn modelId="{1571482A-75F9-4995-8A0F-4DD58A5FB342}" type="presParOf" srcId="{AFE771D5-320D-47DA-A988-0E28EDFCD18A}" destId="{3AE71C5F-4216-4CB5-BF01-C9B298F5A29E}" srcOrd="0" destOrd="0" presId="urn:microsoft.com/office/officeart/2005/8/layout/hProcess7"/>
    <dgm:cxn modelId="{804BE08A-280D-40B8-8EE7-DF08403934ED}" type="presParOf" srcId="{3AE71C5F-4216-4CB5-BF01-C9B298F5A29E}" destId="{AF6B5E7F-8D97-421A-A5AF-E9B55A051E02}" srcOrd="0" destOrd="0" presId="urn:microsoft.com/office/officeart/2005/8/layout/hProcess7"/>
    <dgm:cxn modelId="{262CC0BD-9774-4D73-9604-42FBBF6CF896}" type="presParOf" srcId="{3AE71C5F-4216-4CB5-BF01-C9B298F5A29E}" destId="{3E9A8005-6898-4162-B9E0-CA00A6051BF4}" srcOrd="1" destOrd="0" presId="urn:microsoft.com/office/officeart/2005/8/layout/hProcess7"/>
    <dgm:cxn modelId="{7C6E63B2-330B-45A9-9F81-5D1A7A5A2EBC}" type="presParOf" srcId="{3AE71C5F-4216-4CB5-BF01-C9B298F5A29E}" destId="{100FCFD6-C289-4D79-AD32-A8323C1D542C}" srcOrd="2" destOrd="0" presId="urn:microsoft.com/office/officeart/2005/8/layout/hProcess7"/>
    <dgm:cxn modelId="{4F4E0520-6AC0-4D31-A747-DFCBDE9E9DE8}" type="presParOf" srcId="{AFE771D5-320D-47DA-A988-0E28EDFCD18A}" destId="{2DBE9833-A246-4363-AA31-570B42F73574}" srcOrd="1" destOrd="0" presId="urn:microsoft.com/office/officeart/2005/8/layout/hProcess7"/>
    <dgm:cxn modelId="{502215B4-CD7F-45D5-A265-7FC2422B1B1A}" type="presParOf" srcId="{AFE771D5-320D-47DA-A988-0E28EDFCD18A}" destId="{624C8F00-1DDA-4DCD-8E2C-D3BF543E34DB}" srcOrd="2" destOrd="0" presId="urn:microsoft.com/office/officeart/2005/8/layout/hProcess7"/>
    <dgm:cxn modelId="{679C6491-3F33-4B37-A5BA-D44A595C4406}" type="presParOf" srcId="{624C8F00-1DDA-4DCD-8E2C-D3BF543E34DB}" destId="{45AB817A-02EC-4F8D-8350-5BE1E9B86364}" srcOrd="0" destOrd="0" presId="urn:microsoft.com/office/officeart/2005/8/layout/hProcess7"/>
    <dgm:cxn modelId="{6815D029-F027-4EA2-AE98-7158CFAE4B39}" type="presParOf" srcId="{624C8F00-1DDA-4DCD-8E2C-D3BF543E34DB}" destId="{2D3C0CAF-B923-4E03-A192-87FDA0A0BCAE}" srcOrd="1" destOrd="0" presId="urn:microsoft.com/office/officeart/2005/8/layout/hProcess7"/>
    <dgm:cxn modelId="{5735FAF2-8CC2-46FE-B59E-012E612740CD}" type="presParOf" srcId="{624C8F00-1DDA-4DCD-8E2C-D3BF543E34DB}" destId="{886176CC-4CF8-40EB-A0EE-834094B381F0}" srcOrd="2" destOrd="0" presId="urn:microsoft.com/office/officeart/2005/8/layout/hProcess7"/>
    <dgm:cxn modelId="{8D1F97A5-BE06-4D98-BBD4-94F8F5387A50}" type="presParOf" srcId="{AFE771D5-320D-47DA-A988-0E28EDFCD18A}" destId="{85E07FD4-3C9A-4259-BE18-AD60DC977586}" srcOrd="3" destOrd="0" presId="urn:microsoft.com/office/officeart/2005/8/layout/hProcess7"/>
    <dgm:cxn modelId="{09903DE1-DEEF-408D-8137-05FAEC714B2B}" type="presParOf" srcId="{AFE771D5-320D-47DA-A988-0E28EDFCD18A}" destId="{77C02159-5EE3-45C8-9A3E-DD8ED9C434AB}" srcOrd="4" destOrd="0" presId="urn:microsoft.com/office/officeart/2005/8/layout/hProcess7"/>
    <dgm:cxn modelId="{AEBCDE0F-B9D6-4D16-8227-8227D7799B5F}" type="presParOf" srcId="{77C02159-5EE3-45C8-9A3E-DD8ED9C434AB}" destId="{DFE0BA21-0127-4146-9E0D-2EFC4DB5CCFE}" srcOrd="0" destOrd="0" presId="urn:microsoft.com/office/officeart/2005/8/layout/hProcess7"/>
    <dgm:cxn modelId="{494A114F-487E-4D41-8D82-88589A8E0E80}" type="presParOf" srcId="{77C02159-5EE3-45C8-9A3E-DD8ED9C434AB}" destId="{5250F8A9-ECAF-4438-A6D0-74290D2FF2EE}" srcOrd="1" destOrd="0" presId="urn:microsoft.com/office/officeart/2005/8/layout/hProcess7"/>
    <dgm:cxn modelId="{5EA03F38-6C71-4B81-8A0F-114ADA4C1B8B}" type="presParOf" srcId="{77C02159-5EE3-45C8-9A3E-DD8ED9C434AB}" destId="{74BCCA65-4046-4715-AAFF-0E83F9A3C895}" srcOrd="2" destOrd="0" presId="urn:microsoft.com/office/officeart/2005/8/layout/hProcess7"/>
    <dgm:cxn modelId="{DF72AE56-48BE-432A-9DD3-8028D546D089}" type="presParOf" srcId="{AFE771D5-320D-47DA-A988-0E28EDFCD18A}" destId="{93B7E6F0-0531-4FAC-87A3-30AC21B892D9}" srcOrd="5" destOrd="0" presId="urn:microsoft.com/office/officeart/2005/8/layout/hProcess7"/>
    <dgm:cxn modelId="{1E58F25C-DFFC-4878-A15E-CCB7EA21D912}" type="presParOf" srcId="{AFE771D5-320D-47DA-A988-0E28EDFCD18A}" destId="{6EC46BEC-8ADB-4AA8-A801-C2048B4EFF7A}" srcOrd="6" destOrd="0" presId="urn:microsoft.com/office/officeart/2005/8/layout/hProcess7"/>
    <dgm:cxn modelId="{91BA6CAA-262E-4DD6-8E33-50535899A8C8}" type="presParOf" srcId="{6EC46BEC-8ADB-4AA8-A801-C2048B4EFF7A}" destId="{8F8EF551-7C9E-4FF1-ABF2-8A54F51F40AD}" srcOrd="0" destOrd="0" presId="urn:microsoft.com/office/officeart/2005/8/layout/hProcess7"/>
    <dgm:cxn modelId="{03563521-7A2A-4F95-B1EA-1DAD96BEE887}" type="presParOf" srcId="{6EC46BEC-8ADB-4AA8-A801-C2048B4EFF7A}" destId="{5D128FD9-2561-40FF-8DDE-757DFF8FAAA2}" srcOrd="1" destOrd="0" presId="urn:microsoft.com/office/officeart/2005/8/layout/hProcess7"/>
    <dgm:cxn modelId="{97480047-FE3C-4064-AA88-4F0F0543E7AF}" type="presParOf" srcId="{6EC46BEC-8ADB-4AA8-A801-C2048B4EFF7A}" destId="{4C814820-4983-4B35-B28E-C9FAAF096534}" srcOrd="2" destOrd="0" presId="urn:microsoft.com/office/officeart/2005/8/layout/hProcess7"/>
    <dgm:cxn modelId="{DF78A0F6-5393-4BC8-90B2-AD9D477468B1}" type="presParOf" srcId="{AFE771D5-320D-47DA-A988-0E28EDFCD18A}" destId="{1B23674B-E933-4506-AB46-89874FD301E4}" srcOrd="7" destOrd="0" presId="urn:microsoft.com/office/officeart/2005/8/layout/hProcess7"/>
    <dgm:cxn modelId="{03FD4A42-7BAB-4574-BAA8-C4FC555C89F8}" type="presParOf" srcId="{AFE771D5-320D-47DA-A988-0E28EDFCD18A}" destId="{B7D3512D-E6FE-47E7-ABCB-4DFB46712E55}" srcOrd="8" destOrd="0" presId="urn:microsoft.com/office/officeart/2005/8/layout/hProcess7"/>
    <dgm:cxn modelId="{0FD56374-883C-4F44-ACC6-12858825B2F1}" type="presParOf" srcId="{B7D3512D-E6FE-47E7-ABCB-4DFB46712E55}" destId="{9D5FB2AC-CD0F-449A-867D-6014A6CBE5A4}" srcOrd="0" destOrd="0" presId="urn:microsoft.com/office/officeart/2005/8/layout/hProcess7"/>
    <dgm:cxn modelId="{21C2CE90-30BC-42A2-8B29-BE3C6439F548}" type="presParOf" srcId="{B7D3512D-E6FE-47E7-ABCB-4DFB46712E55}" destId="{55BF4044-9F6C-4215-8B87-876086FA4827}" srcOrd="1" destOrd="0" presId="urn:microsoft.com/office/officeart/2005/8/layout/hProcess7"/>
    <dgm:cxn modelId="{6D62DE98-EA43-491D-B3C7-9AD9B3B75D43}" type="presParOf" srcId="{B7D3512D-E6FE-47E7-ABCB-4DFB46712E55}" destId="{E6568B4D-1E84-43E5-8590-706F7325CC4D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984FA9-550F-4208-A6BE-A28F14A7C3ED}" type="doc">
      <dgm:prSet loTypeId="urn:microsoft.com/office/officeart/2005/8/layout/hProcess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F8A1579D-7B89-440C-8B88-088C113E93B7}">
      <dgm:prSet phldrT="[Text]" custT="1"/>
      <dgm:spPr/>
      <dgm:t>
        <a:bodyPr vert="vert"/>
        <a:lstStyle/>
        <a:p>
          <a:r>
            <a:rPr lang="en-GB" sz="2200" dirty="0" smtClean="0"/>
            <a:t>1</a:t>
          </a:r>
          <a:endParaRPr lang="en-GB" sz="2200" dirty="0"/>
        </a:p>
      </dgm:t>
    </dgm:pt>
    <dgm:pt modelId="{571310DE-0FA4-41CF-B528-C3C34884A507}" type="parTrans" cxnId="{EB5A2ECB-0E92-409E-A281-DA7F64CE804E}">
      <dgm:prSet/>
      <dgm:spPr/>
      <dgm:t>
        <a:bodyPr/>
        <a:lstStyle/>
        <a:p>
          <a:endParaRPr lang="en-GB"/>
        </a:p>
      </dgm:t>
    </dgm:pt>
    <dgm:pt modelId="{DE11FB09-4B5E-4CB9-9FA5-4781E958E8EA}" type="sibTrans" cxnId="{EB5A2ECB-0E92-409E-A281-DA7F64CE804E}">
      <dgm:prSet/>
      <dgm:spPr/>
      <dgm:t>
        <a:bodyPr/>
        <a:lstStyle/>
        <a:p>
          <a:endParaRPr lang="en-GB"/>
        </a:p>
      </dgm:t>
    </dgm:pt>
    <dgm:pt modelId="{4405167C-6906-449C-AAC2-4BFEE036DDEF}">
      <dgm:prSet phldrT="[Text]"/>
      <dgm:spPr/>
      <dgm:t>
        <a:bodyPr/>
        <a:lstStyle/>
        <a:p>
          <a:r>
            <a:rPr lang="en-GB" b="1" dirty="0" smtClean="0"/>
            <a:t>Digital Literacy</a:t>
          </a:r>
          <a:endParaRPr lang="en-GB" b="1" dirty="0"/>
        </a:p>
      </dgm:t>
    </dgm:pt>
    <dgm:pt modelId="{80DF0532-D943-4626-86E9-CDCD7CDC4887}" type="parTrans" cxnId="{BEA042BF-AC7D-4B84-9870-0611883DB509}">
      <dgm:prSet/>
      <dgm:spPr/>
      <dgm:t>
        <a:bodyPr/>
        <a:lstStyle/>
        <a:p>
          <a:endParaRPr lang="en-GB"/>
        </a:p>
      </dgm:t>
    </dgm:pt>
    <dgm:pt modelId="{00D2A9E4-AC6B-409C-9270-74F1BD09A07B}" type="sibTrans" cxnId="{BEA042BF-AC7D-4B84-9870-0611883DB509}">
      <dgm:prSet/>
      <dgm:spPr/>
      <dgm:t>
        <a:bodyPr/>
        <a:lstStyle/>
        <a:p>
          <a:endParaRPr lang="en-GB"/>
        </a:p>
      </dgm:t>
    </dgm:pt>
    <dgm:pt modelId="{BA85087D-C0BE-45E5-A044-6817786F6E42}">
      <dgm:prSet phldrT="[Text]"/>
      <dgm:spPr/>
      <dgm:t>
        <a:bodyPr/>
        <a:lstStyle/>
        <a:p>
          <a:endParaRPr lang="en-GB" dirty="0"/>
        </a:p>
      </dgm:t>
    </dgm:pt>
    <dgm:pt modelId="{FAEC07D6-2F6C-431D-A267-87BD3CDC6535}" type="parTrans" cxnId="{44488668-E394-4D34-83AB-E966780811FB}">
      <dgm:prSet/>
      <dgm:spPr/>
      <dgm:t>
        <a:bodyPr/>
        <a:lstStyle/>
        <a:p>
          <a:endParaRPr lang="en-GB"/>
        </a:p>
      </dgm:t>
    </dgm:pt>
    <dgm:pt modelId="{A65C980C-37D9-4274-B327-FE6237D01131}" type="sibTrans" cxnId="{44488668-E394-4D34-83AB-E966780811FB}">
      <dgm:prSet/>
      <dgm:spPr/>
      <dgm:t>
        <a:bodyPr/>
        <a:lstStyle/>
        <a:p>
          <a:endParaRPr lang="en-GB"/>
        </a:p>
      </dgm:t>
    </dgm:pt>
    <dgm:pt modelId="{AFE771D5-320D-47DA-A988-0E28EDFCD18A}" type="pres">
      <dgm:prSet presAssocID="{3A984FA9-550F-4208-A6BE-A28F14A7C3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AE71C5F-4216-4CB5-BF01-C9B298F5A29E}" type="pres">
      <dgm:prSet presAssocID="{F8A1579D-7B89-440C-8B88-088C113E93B7}" presName="compositeNode" presStyleCnt="0">
        <dgm:presLayoutVars>
          <dgm:bulletEnabled val="1"/>
        </dgm:presLayoutVars>
      </dgm:prSet>
      <dgm:spPr/>
    </dgm:pt>
    <dgm:pt modelId="{AF6B5E7F-8D97-421A-A5AF-E9B55A051E02}" type="pres">
      <dgm:prSet presAssocID="{F8A1579D-7B89-440C-8B88-088C113E93B7}" presName="bgRect" presStyleLbl="node1" presStyleIdx="0" presStyleCnt="1" custLinFactNeighborX="18519" custLinFactNeighborY="1783"/>
      <dgm:spPr/>
      <dgm:t>
        <a:bodyPr/>
        <a:lstStyle/>
        <a:p>
          <a:endParaRPr lang="en-GB"/>
        </a:p>
      </dgm:t>
    </dgm:pt>
    <dgm:pt modelId="{3E9A8005-6898-4162-B9E0-CA00A6051BF4}" type="pres">
      <dgm:prSet presAssocID="{F8A1579D-7B89-440C-8B88-088C113E93B7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0FCFD6-C289-4D79-AD32-A8323C1D542C}" type="pres">
      <dgm:prSet presAssocID="{F8A1579D-7B89-440C-8B88-088C113E93B7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E29BEF1-4A1E-4CDE-9030-59DD7E6444A3}" type="presOf" srcId="{3A984FA9-550F-4208-A6BE-A28F14A7C3ED}" destId="{AFE771D5-320D-47DA-A988-0E28EDFCD18A}" srcOrd="0" destOrd="0" presId="urn:microsoft.com/office/officeart/2005/8/layout/hProcess7"/>
    <dgm:cxn modelId="{BEA042BF-AC7D-4B84-9870-0611883DB509}" srcId="{F8A1579D-7B89-440C-8B88-088C113E93B7}" destId="{4405167C-6906-449C-AAC2-4BFEE036DDEF}" srcOrd="0" destOrd="0" parTransId="{80DF0532-D943-4626-86E9-CDCD7CDC4887}" sibTransId="{00D2A9E4-AC6B-409C-9270-74F1BD09A07B}"/>
    <dgm:cxn modelId="{27FC7BB7-9BA2-4562-BD5D-6CA68CA0F4E0}" type="presOf" srcId="{4405167C-6906-449C-AAC2-4BFEE036DDEF}" destId="{100FCFD6-C289-4D79-AD32-A8323C1D542C}" srcOrd="0" destOrd="0" presId="urn:microsoft.com/office/officeart/2005/8/layout/hProcess7"/>
    <dgm:cxn modelId="{BA473B39-B426-403B-93B2-EEC2AC6B200E}" type="presOf" srcId="{BA85087D-C0BE-45E5-A044-6817786F6E42}" destId="{100FCFD6-C289-4D79-AD32-A8323C1D542C}" srcOrd="0" destOrd="1" presId="urn:microsoft.com/office/officeart/2005/8/layout/hProcess7"/>
    <dgm:cxn modelId="{44488668-E394-4D34-83AB-E966780811FB}" srcId="{F8A1579D-7B89-440C-8B88-088C113E93B7}" destId="{BA85087D-C0BE-45E5-A044-6817786F6E42}" srcOrd="1" destOrd="0" parTransId="{FAEC07D6-2F6C-431D-A267-87BD3CDC6535}" sibTransId="{A65C980C-37D9-4274-B327-FE6237D01131}"/>
    <dgm:cxn modelId="{EB5A2ECB-0E92-409E-A281-DA7F64CE804E}" srcId="{3A984FA9-550F-4208-A6BE-A28F14A7C3ED}" destId="{F8A1579D-7B89-440C-8B88-088C113E93B7}" srcOrd="0" destOrd="0" parTransId="{571310DE-0FA4-41CF-B528-C3C34884A507}" sibTransId="{DE11FB09-4B5E-4CB9-9FA5-4781E958E8EA}"/>
    <dgm:cxn modelId="{ECA0E4F3-E63E-452D-BDC9-4C74681F7199}" type="presOf" srcId="{F8A1579D-7B89-440C-8B88-088C113E93B7}" destId="{3E9A8005-6898-4162-B9E0-CA00A6051BF4}" srcOrd="1" destOrd="0" presId="urn:microsoft.com/office/officeart/2005/8/layout/hProcess7"/>
    <dgm:cxn modelId="{5C4FCD33-BD1C-47E1-9F87-A8D21C466DB7}" type="presOf" srcId="{F8A1579D-7B89-440C-8B88-088C113E93B7}" destId="{AF6B5E7F-8D97-421A-A5AF-E9B55A051E02}" srcOrd="0" destOrd="0" presId="urn:microsoft.com/office/officeart/2005/8/layout/hProcess7"/>
    <dgm:cxn modelId="{4F16EB64-2826-44C2-A79E-930366B0C198}" type="presParOf" srcId="{AFE771D5-320D-47DA-A988-0E28EDFCD18A}" destId="{3AE71C5F-4216-4CB5-BF01-C9B298F5A29E}" srcOrd="0" destOrd="0" presId="urn:microsoft.com/office/officeart/2005/8/layout/hProcess7"/>
    <dgm:cxn modelId="{A38BDFA5-FDD9-424F-8ABF-104109C3159F}" type="presParOf" srcId="{3AE71C5F-4216-4CB5-BF01-C9B298F5A29E}" destId="{AF6B5E7F-8D97-421A-A5AF-E9B55A051E02}" srcOrd="0" destOrd="0" presId="urn:microsoft.com/office/officeart/2005/8/layout/hProcess7"/>
    <dgm:cxn modelId="{07DFC3EB-B7A5-4111-9E7F-EEBD77006CAD}" type="presParOf" srcId="{3AE71C5F-4216-4CB5-BF01-C9B298F5A29E}" destId="{3E9A8005-6898-4162-B9E0-CA00A6051BF4}" srcOrd="1" destOrd="0" presId="urn:microsoft.com/office/officeart/2005/8/layout/hProcess7"/>
    <dgm:cxn modelId="{4789D383-3EDA-49C2-9AF5-5B80CDDBCD16}" type="presParOf" srcId="{3AE71C5F-4216-4CB5-BF01-C9B298F5A29E}" destId="{100FCFD6-C289-4D79-AD32-A8323C1D542C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A984FA9-550F-4208-A6BE-A28F14A7C3ED}" type="doc">
      <dgm:prSet loTypeId="urn:microsoft.com/office/officeart/2005/8/layout/hProcess7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GB"/>
        </a:p>
      </dgm:t>
    </dgm:pt>
    <dgm:pt modelId="{BA85087D-C0BE-45E5-A044-6817786F6E42}">
      <dgm:prSet phldrT="[Text]" custT="1"/>
      <dgm:spPr>
        <a:solidFill>
          <a:srgbClr val="43BB8D"/>
        </a:solidFill>
      </dgm:spPr>
      <dgm:t>
        <a:bodyPr vert="vert"/>
        <a:lstStyle/>
        <a:p>
          <a:r>
            <a:rPr lang="en-GB" sz="2200" dirty="0" smtClean="0"/>
            <a:t>2</a:t>
          </a:r>
          <a:endParaRPr lang="en-GB" sz="2200" dirty="0"/>
        </a:p>
      </dgm:t>
    </dgm:pt>
    <dgm:pt modelId="{FAEC07D6-2F6C-431D-A267-87BD3CDC6535}" type="parTrans" cxnId="{44488668-E394-4D34-83AB-E966780811FB}">
      <dgm:prSet/>
      <dgm:spPr/>
      <dgm:t>
        <a:bodyPr/>
        <a:lstStyle/>
        <a:p>
          <a:endParaRPr lang="en-GB"/>
        </a:p>
      </dgm:t>
    </dgm:pt>
    <dgm:pt modelId="{A65C980C-37D9-4274-B327-FE6237D01131}" type="sibTrans" cxnId="{44488668-E394-4D34-83AB-E966780811FB}">
      <dgm:prSet/>
      <dgm:spPr/>
      <dgm:t>
        <a:bodyPr/>
        <a:lstStyle/>
        <a:p>
          <a:endParaRPr lang="en-GB"/>
        </a:p>
      </dgm:t>
    </dgm:pt>
    <dgm:pt modelId="{E134F62D-C6F4-47A6-B7B3-517A1964B33E}">
      <dgm:prSet phldrT="[Text]"/>
      <dgm:spPr/>
      <dgm:t>
        <a:bodyPr/>
        <a:lstStyle/>
        <a:p>
          <a:r>
            <a:rPr lang="en-GB" b="1" dirty="0" smtClean="0"/>
            <a:t>Computer</a:t>
          </a:r>
          <a:r>
            <a:rPr lang="en-GB" dirty="0" smtClean="0"/>
            <a:t> </a:t>
          </a:r>
          <a:r>
            <a:rPr lang="en-GB" b="1" dirty="0" smtClean="0"/>
            <a:t>Science</a:t>
          </a:r>
          <a:endParaRPr lang="en-GB" b="1" dirty="0"/>
        </a:p>
      </dgm:t>
    </dgm:pt>
    <dgm:pt modelId="{572FACB5-1809-4F70-B7AA-1B57DDDF3FD0}" type="parTrans" cxnId="{B85E115C-F740-4D1F-866B-8D3838C0932E}">
      <dgm:prSet/>
      <dgm:spPr/>
      <dgm:t>
        <a:bodyPr/>
        <a:lstStyle/>
        <a:p>
          <a:endParaRPr lang="en-GB"/>
        </a:p>
      </dgm:t>
    </dgm:pt>
    <dgm:pt modelId="{EE3328C1-56C8-44F5-A7F5-8118AEEF41B0}" type="sibTrans" cxnId="{B85E115C-F740-4D1F-866B-8D3838C0932E}">
      <dgm:prSet/>
      <dgm:spPr/>
      <dgm:t>
        <a:bodyPr/>
        <a:lstStyle/>
        <a:p>
          <a:endParaRPr lang="en-GB"/>
        </a:p>
      </dgm:t>
    </dgm:pt>
    <dgm:pt modelId="{AFE771D5-320D-47DA-A988-0E28EDFCD18A}" type="pres">
      <dgm:prSet presAssocID="{3A984FA9-550F-4208-A6BE-A28F14A7C3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77C02159-5EE3-45C8-9A3E-DD8ED9C434AB}" type="pres">
      <dgm:prSet presAssocID="{BA85087D-C0BE-45E5-A044-6817786F6E42}" presName="compositeNode" presStyleCnt="0">
        <dgm:presLayoutVars>
          <dgm:bulletEnabled val="1"/>
        </dgm:presLayoutVars>
      </dgm:prSet>
      <dgm:spPr/>
    </dgm:pt>
    <dgm:pt modelId="{DFE0BA21-0127-4146-9E0D-2EFC4DB5CCFE}" type="pres">
      <dgm:prSet presAssocID="{BA85087D-C0BE-45E5-A044-6817786F6E42}" presName="bgRect" presStyleLbl="node1" presStyleIdx="0" presStyleCnt="1" custLinFactNeighborX="-6749" custLinFactNeighborY="1128"/>
      <dgm:spPr/>
      <dgm:t>
        <a:bodyPr/>
        <a:lstStyle/>
        <a:p>
          <a:endParaRPr lang="en-GB"/>
        </a:p>
      </dgm:t>
    </dgm:pt>
    <dgm:pt modelId="{5250F8A9-ECAF-4438-A6D0-74290D2FF2EE}" type="pres">
      <dgm:prSet presAssocID="{BA85087D-C0BE-45E5-A044-6817786F6E42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BCCA65-4046-4715-AAFF-0E83F9A3C895}" type="pres">
      <dgm:prSet presAssocID="{BA85087D-C0BE-45E5-A044-6817786F6E42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B85E115C-F740-4D1F-866B-8D3838C0932E}" srcId="{BA85087D-C0BE-45E5-A044-6817786F6E42}" destId="{E134F62D-C6F4-47A6-B7B3-517A1964B33E}" srcOrd="0" destOrd="0" parTransId="{572FACB5-1809-4F70-B7AA-1B57DDDF3FD0}" sibTransId="{EE3328C1-56C8-44F5-A7F5-8118AEEF41B0}"/>
    <dgm:cxn modelId="{07C89A3F-A513-4892-9746-EF32D0BC8A94}" type="presOf" srcId="{3A984FA9-550F-4208-A6BE-A28F14A7C3ED}" destId="{AFE771D5-320D-47DA-A988-0E28EDFCD18A}" srcOrd="0" destOrd="0" presId="urn:microsoft.com/office/officeart/2005/8/layout/hProcess7"/>
    <dgm:cxn modelId="{EBE70F48-2583-4817-AADA-A5F29FFE733D}" type="presOf" srcId="{E134F62D-C6F4-47A6-B7B3-517A1964B33E}" destId="{74BCCA65-4046-4715-AAFF-0E83F9A3C895}" srcOrd="0" destOrd="0" presId="urn:microsoft.com/office/officeart/2005/8/layout/hProcess7"/>
    <dgm:cxn modelId="{41020411-8479-47ED-A5DE-A475DB0F4B37}" type="presOf" srcId="{BA85087D-C0BE-45E5-A044-6817786F6E42}" destId="{5250F8A9-ECAF-4438-A6D0-74290D2FF2EE}" srcOrd="1" destOrd="0" presId="urn:microsoft.com/office/officeart/2005/8/layout/hProcess7"/>
    <dgm:cxn modelId="{44488668-E394-4D34-83AB-E966780811FB}" srcId="{3A984FA9-550F-4208-A6BE-A28F14A7C3ED}" destId="{BA85087D-C0BE-45E5-A044-6817786F6E42}" srcOrd="0" destOrd="0" parTransId="{FAEC07D6-2F6C-431D-A267-87BD3CDC6535}" sibTransId="{A65C980C-37D9-4274-B327-FE6237D01131}"/>
    <dgm:cxn modelId="{315DAFF7-86C6-4755-97D3-77307A5186C0}" type="presOf" srcId="{BA85087D-C0BE-45E5-A044-6817786F6E42}" destId="{DFE0BA21-0127-4146-9E0D-2EFC4DB5CCFE}" srcOrd="0" destOrd="0" presId="urn:microsoft.com/office/officeart/2005/8/layout/hProcess7"/>
    <dgm:cxn modelId="{8268E5EB-5A9F-42C7-B2A9-B7AD64AAB29F}" type="presParOf" srcId="{AFE771D5-320D-47DA-A988-0E28EDFCD18A}" destId="{77C02159-5EE3-45C8-9A3E-DD8ED9C434AB}" srcOrd="0" destOrd="0" presId="urn:microsoft.com/office/officeart/2005/8/layout/hProcess7"/>
    <dgm:cxn modelId="{6F5B90F2-7913-4205-A065-52072D81BDA9}" type="presParOf" srcId="{77C02159-5EE3-45C8-9A3E-DD8ED9C434AB}" destId="{DFE0BA21-0127-4146-9E0D-2EFC4DB5CCFE}" srcOrd="0" destOrd="0" presId="urn:microsoft.com/office/officeart/2005/8/layout/hProcess7"/>
    <dgm:cxn modelId="{6CFF0C18-8C79-40F1-A077-ACFAF58AB048}" type="presParOf" srcId="{77C02159-5EE3-45C8-9A3E-DD8ED9C434AB}" destId="{5250F8A9-ECAF-4438-A6D0-74290D2FF2EE}" srcOrd="1" destOrd="0" presId="urn:microsoft.com/office/officeart/2005/8/layout/hProcess7"/>
    <dgm:cxn modelId="{8E3BF4BB-08B0-4055-8854-4076E20B8233}" type="presParOf" srcId="{77C02159-5EE3-45C8-9A3E-DD8ED9C434AB}" destId="{74BCCA65-4046-4715-AAFF-0E83F9A3C895}" srcOrd="2" destOrd="0" presId="urn:microsoft.com/office/officeart/2005/8/layout/hProcess7"/>
  </dgm:cxnLst>
  <dgm:bg>
    <a:solidFill>
      <a:srgbClr val="FFFFFF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A984FA9-550F-4208-A6BE-A28F14A7C3ED}" type="doc">
      <dgm:prSet loTypeId="urn:microsoft.com/office/officeart/2005/8/layout/hProcess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E5A4F8E9-9C22-4FA9-AC58-2CF4A26EE19D}">
      <dgm:prSet phldrT="[Text]" custT="1"/>
      <dgm:spPr>
        <a:solidFill>
          <a:srgbClr val="70AD47"/>
        </a:solidFill>
      </dgm:spPr>
      <dgm:t>
        <a:bodyPr vert="vert"/>
        <a:lstStyle/>
        <a:p>
          <a:r>
            <a:rPr lang="en-GB" sz="2200" dirty="0" smtClean="0"/>
            <a:t>3</a:t>
          </a:r>
          <a:endParaRPr lang="en-GB" sz="2200" dirty="0"/>
        </a:p>
      </dgm:t>
    </dgm:pt>
    <dgm:pt modelId="{C7023F81-CA14-4E59-A0DF-0091EBBA48C9}" type="parTrans" cxnId="{B549E159-500B-4C8D-8AF9-BDDF52DC17DE}">
      <dgm:prSet/>
      <dgm:spPr/>
      <dgm:t>
        <a:bodyPr/>
        <a:lstStyle/>
        <a:p>
          <a:endParaRPr lang="en-GB"/>
        </a:p>
      </dgm:t>
    </dgm:pt>
    <dgm:pt modelId="{2BAB86A7-6D77-47EE-93B4-EC6C3F16399E}" type="sibTrans" cxnId="{B549E159-500B-4C8D-8AF9-BDDF52DC17DE}">
      <dgm:prSet/>
      <dgm:spPr/>
      <dgm:t>
        <a:bodyPr/>
        <a:lstStyle/>
        <a:p>
          <a:endParaRPr lang="en-GB"/>
        </a:p>
      </dgm:t>
    </dgm:pt>
    <dgm:pt modelId="{4F319FF5-5561-4F36-A357-9B3ACFF90175}">
      <dgm:prSet phldrT="[Text]"/>
      <dgm:spPr/>
      <dgm:t>
        <a:bodyPr/>
        <a:lstStyle/>
        <a:p>
          <a:r>
            <a:rPr lang="en-GB" b="1" dirty="0" smtClean="0"/>
            <a:t>Information</a:t>
          </a:r>
          <a:r>
            <a:rPr lang="en-GB" dirty="0" smtClean="0"/>
            <a:t> </a:t>
          </a:r>
          <a:r>
            <a:rPr lang="en-GB" b="1" dirty="0" smtClean="0"/>
            <a:t>Technology</a:t>
          </a:r>
          <a:endParaRPr lang="en-GB" b="1" dirty="0"/>
        </a:p>
      </dgm:t>
    </dgm:pt>
    <dgm:pt modelId="{CD4FD8F4-3FF2-4E29-B398-E78F85C1E7B1}" type="parTrans" cxnId="{DBA4B198-577F-4AFE-BD10-A7903C8E00F7}">
      <dgm:prSet/>
      <dgm:spPr/>
      <dgm:t>
        <a:bodyPr/>
        <a:lstStyle/>
        <a:p>
          <a:endParaRPr lang="en-GB"/>
        </a:p>
      </dgm:t>
    </dgm:pt>
    <dgm:pt modelId="{13DDA3ED-B937-4EEF-917D-8875DEACC84F}" type="sibTrans" cxnId="{DBA4B198-577F-4AFE-BD10-A7903C8E00F7}">
      <dgm:prSet/>
      <dgm:spPr/>
      <dgm:t>
        <a:bodyPr/>
        <a:lstStyle/>
        <a:p>
          <a:endParaRPr lang="en-GB"/>
        </a:p>
      </dgm:t>
    </dgm:pt>
    <dgm:pt modelId="{AFE771D5-320D-47DA-A988-0E28EDFCD18A}" type="pres">
      <dgm:prSet presAssocID="{3A984FA9-550F-4208-A6BE-A28F14A7C3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B7D3512D-E6FE-47E7-ABCB-4DFB46712E55}" type="pres">
      <dgm:prSet presAssocID="{E5A4F8E9-9C22-4FA9-AC58-2CF4A26EE19D}" presName="compositeNode" presStyleCnt="0">
        <dgm:presLayoutVars>
          <dgm:bulletEnabled val="1"/>
        </dgm:presLayoutVars>
      </dgm:prSet>
      <dgm:spPr/>
    </dgm:pt>
    <dgm:pt modelId="{9D5FB2AC-CD0F-449A-867D-6014A6CBE5A4}" type="pres">
      <dgm:prSet presAssocID="{E5A4F8E9-9C22-4FA9-AC58-2CF4A26EE19D}" presName="bgRect" presStyleLbl="node1" presStyleIdx="0" presStyleCnt="1"/>
      <dgm:spPr/>
      <dgm:t>
        <a:bodyPr/>
        <a:lstStyle/>
        <a:p>
          <a:endParaRPr lang="en-GB"/>
        </a:p>
      </dgm:t>
    </dgm:pt>
    <dgm:pt modelId="{55BF4044-9F6C-4215-8B87-876086FA4827}" type="pres">
      <dgm:prSet presAssocID="{E5A4F8E9-9C22-4FA9-AC58-2CF4A26EE19D}" presName="parentNode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568B4D-1E84-43E5-8590-706F7325CC4D}" type="pres">
      <dgm:prSet presAssocID="{E5A4F8E9-9C22-4FA9-AC58-2CF4A26EE19D}" presName="childNode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D7B6F9A-4314-45F5-BF79-3E17053FBD3C}" type="presOf" srcId="{E5A4F8E9-9C22-4FA9-AC58-2CF4A26EE19D}" destId="{9D5FB2AC-CD0F-449A-867D-6014A6CBE5A4}" srcOrd="0" destOrd="0" presId="urn:microsoft.com/office/officeart/2005/8/layout/hProcess7"/>
    <dgm:cxn modelId="{DBA4B198-577F-4AFE-BD10-A7903C8E00F7}" srcId="{E5A4F8E9-9C22-4FA9-AC58-2CF4A26EE19D}" destId="{4F319FF5-5561-4F36-A357-9B3ACFF90175}" srcOrd="0" destOrd="0" parTransId="{CD4FD8F4-3FF2-4E29-B398-E78F85C1E7B1}" sibTransId="{13DDA3ED-B937-4EEF-917D-8875DEACC84F}"/>
    <dgm:cxn modelId="{F2650417-2547-49DD-B1BA-3EF657B3D5C3}" type="presOf" srcId="{E5A4F8E9-9C22-4FA9-AC58-2CF4A26EE19D}" destId="{55BF4044-9F6C-4215-8B87-876086FA4827}" srcOrd="1" destOrd="0" presId="urn:microsoft.com/office/officeart/2005/8/layout/hProcess7"/>
    <dgm:cxn modelId="{B549E159-500B-4C8D-8AF9-BDDF52DC17DE}" srcId="{3A984FA9-550F-4208-A6BE-A28F14A7C3ED}" destId="{E5A4F8E9-9C22-4FA9-AC58-2CF4A26EE19D}" srcOrd="0" destOrd="0" parTransId="{C7023F81-CA14-4E59-A0DF-0091EBBA48C9}" sibTransId="{2BAB86A7-6D77-47EE-93B4-EC6C3F16399E}"/>
    <dgm:cxn modelId="{9D2BDC8A-7271-4928-8E38-B7A5F1A79B47}" type="presOf" srcId="{3A984FA9-550F-4208-A6BE-A28F14A7C3ED}" destId="{AFE771D5-320D-47DA-A988-0E28EDFCD18A}" srcOrd="0" destOrd="0" presId="urn:microsoft.com/office/officeart/2005/8/layout/hProcess7"/>
    <dgm:cxn modelId="{873F4507-6FF2-4206-AA6B-CC669F8A183F}" type="presOf" srcId="{4F319FF5-5561-4F36-A357-9B3ACFF90175}" destId="{E6568B4D-1E84-43E5-8590-706F7325CC4D}" srcOrd="0" destOrd="0" presId="urn:microsoft.com/office/officeart/2005/8/layout/hProcess7"/>
    <dgm:cxn modelId="{5BE72207-437F-4C01-8652-1F7B18CC2B48}" type="presParOf" srcId="{AFE771D5-320D-47DA-A988-0E28EDFCD18A}" destId="{B7D3512D-E6FE-47E7-ABCB-4DFB46712E55}" srcOrd="0" destOrd="0" presId="urn:microsoft.com/office/officeart/2005/8/layout/hProcess7"/>
    <dgm:cxn modelId="{F633A718-A7C5-4787-B02E-D80520FA9F93}" type="presParOf" srcId="{B7D3512D-E6FE-47E7-ABCB-4DFB46712E55}" destId="{9D5FB2AC-CD0F-449A-867D-6014A6CBE5A4}" srcOrd="0" destOrd="0" presId="urn:microsoft.com/office/officeart/2005/8/layout/hProcess7"/>
    <dgm:cxn modelId="{56C0F525-1615-42CB-8387-15AF6E3B896C}" type="presParOf" srcId="{B7D3512D-E6FE-47E7-ABCB-4DFB46712E55}" destId="{55BF4044-9F6C-4215-8B87-876086FA4827}" srcOrd="1" destOrd="0" presId="urn:microsoft.com/office/officeart/2005/8/layout/hProcess7"/>
    <dgm:cxn modelId="{8EEA7CF5-841C-4D1C-B20C-0B4B4B6F296B}" type="presParOf" srcId="{B7D3512D-E6FE-47E7-ABCB-4DFB46712E55}" destId="{E6568B4D-1E84-43E5-8590-706F7325CC4D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E0A3D1F7-73A9-4744-B789-FBA11FED1EAA}" type="doc">
      <dgm:prSet loTypeId="urn:microsoft.com/office/officeart/2005/8/layout/hierarchy3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03A30B3F-3293-4808-9DEE-E9A1A77E0D5A}">
      <dgm:prSet phldrT="[Text]"/>
      <dgm:spPr/>
      <dgm:t>
        <a:bodyPr/>
        <a:lstStyle/>
        <a:p>
          <a:r>
            <a:rPr lang="en-GB" dirty="0" smtClean="0"/>
            <a:t>Term 1</a:t>
          </a:r>
          <a:endParaRPr lang="en-GB" dirty="0"/>
        </a:p>
      </dgm:t>
    </dgm:pt>
    <dgm:pt modelId="{0F064C80-9786-4DE4-866B-43BC53E7F709}" type="parTrans" cxnId="{550983A7-3B02-435D-A747-8BB28FFFF0A6}">
      <dgm:prSet/>
      <dgm:spPr/>
      <dgm:t>
        <a:bodyPr/>
        <a:lstStyle/>
        <a:p>
          <a:endParaRPr lang="en-GB"/>
        </a:p>
      </dgm:t>
    </dgm:pt>
    <dgm:pt modelId="{B83F6156-6D86-4C5C-9189-8152C4C1C962}" type="sibTrans" cxnId="{550983A7-3B02-435D-A747-8BB28FFFF0A6}">
      <dgm:prSet/>
      <dgm:spPr/>
      <dgm:t>
        <a:bodyPr/>
        <a:lstStyle/>
        <a:p>
          <a:endParaRPr lang="en-GB"/>
        </a:p>
      </dgm:t>
    </dgm:pt>
    <dgm:pt modelId="{BC10220C-47D2-4665-99B3-ECF19F85941C}">
      <dgm:prSet phldrT="[Text]"/>
      <dgm:spPr/>
      <dgm:t>
        <a:bodyPr/>
        <a:lstStyle/>
        <a:p>
          <a:r>
            <a:rPr lang="en-GB" dirty="0" smtClean="0"/>
            <a:t>Theory</a:t>
          </a:r>
        </a:p>
      </dgm:t>
    </dgm:pt>
    <dgm:pt modelId="{58D74787-490D-4FD6-8EE4-7870C7370263}" type="parTrans" cxnId="{F02381A7-072F-4E83-8CB6-80F6FDF7387B}">
      <dgm:prSet/>
      <dgm:spPr/>
      <dgm:t>
        <a:bodyPr/>
        <a:lstStyle/>
        <a:p>
          <a:endParaRPr lang="en-GB"/>
        </a:p>
      </dgm:t>
    </dgm:pt>
    <dgm:pt modelId="{0749053F-0D9D-43B5-AF96-430F770044F9}" type="sibTrans" cxnId="{F02381A7-072F-4E83-8CB6-80F6FDF7387B}">
      <dgm:prSet/>
      <dgm:spPr/>
      <dgm:t>
        <a:bodyPr/>
        <a:lstStyle/>
        <a:p>
          <a:endParaRPr lang="en-GB"/>
        </a:p>
      </dgm:t>
    </dgm:pt>
    <dgm:pt modelId="{65DB7693-78C6-4A73-AB69-A63AFDF73D85}">
      <dgm:prSet phldrT="[Text]"/>
      <dgm:spPr/>
      <dgm:t>
        <a:bodyPr/>
        <a:lstStyle/>
        <a:p>
          <a:r>
            <a:rPr lang="en-GB" dirty="0" smtClean="0"/>
            <a:t>Practical</a:t>
          </a:r>
          <a:endParaRPr lang="en-GB" dirty="0"/>
        </a:p>
      </dgm:t>
    </dgm:pt>
    <dgm:pt modelId="{097BF806-47E5-45BA-87E4-1A7908AD3DD4}" type="parTrans" cxnId="{9D68791D-809C-4762-A717-098F33387BCD}">
      <dgm:prSet/>
      <dgm:spPr/>
      <dgm:t>
        <a:bodyPr/>
        <a:lstStyle/>
        <a:p>
          <a:endParaRPr lang="en-GB"/>
        </a:p>
      </dgm:t>
    </dgm:pt>
    <dgm:pt modelId="{7C5DB231-CD6E-405A-9E1D-10BDD94849B8}" type="sibTrans" cxnId="{9D68791D-809C-4762-A717-098F33387BCD}">
      <dgm:prSet/>
      <dgm:spPr/>
      <dgm:t>
        <a:bodyPr/>
        <a:lstStyle/>
        <a:p>
          <a:endParaRPr lang="en-GB"/>
        </a:p>
      </dgm:t>
    </dgm:pt>
    <dgm:pt modelId="{5C6E256B-0D75-4AAF-BBE2-9067F03D711E}">
      <dgm:prSet phldrT="[Text]"/>
      <dgm:spPr/>
      <dgm:t>
        <a:bodyPr/>
        <a:lstStyle/>
        <a:p>
          <a:r>
            <a:rPr lang="en-GB" dirty="0" smtClean="0"/>
            <a:t>Term 2</a:t>
          </a:r>
          <a:endParaRPr lang="en-GB" dirty="0"/>
        </a:p>
      </dgm:t>
    </dgm:pt>
    <dgm:pt modelId="{ADE2910B-5E57-4E67-A6B9-A4E89ADDB09E}" type="parTrans" cxnId="{255F54DC-5477-4FF9-8999-1AB0451B8D94}">
      <dgm:prSet/>
      <dgm:spPr/>
      <dgm:t>
        <a:bodyPr/>
        <a:lstStyle/>
        <a:p>
          <a:endParaRPr lang="en-GB"/>
        </a:p>
      </dgm:t>
    </dgm:pt>
    <dgm:pt modelId="{10AB81B1-A011-4AB3-A155-4C1D97B02478}" type="sibTrans" cxnId="{255F54DC-5477-4FF9-8999-1AB0451B8D94}">
      <dgm:prSet/>
      <dgm:spPr/>
      <dgm:t>
        <a:bodyPr/>
        <a:lstStyle/>
        <a:p>
          <a:endParaRPr lang="en-GB"/>
        </a:p>
      </dgm:t>
    </dgm:pt>
    <dgm:pt modelId="{DA3A119D-674B-4392-B779-5165D4F402A3}">
      <dgm:prSet phldrT="[Text]"/>
      <dgm:spPr/>
      <dgm:t>
        <a:bodyPr/>
        <a:lstStyle/>
        <a:p>
          <a:r>
            <a:rPr lang="en-GB" dirty="0" smtClean="0"/>
            <a:t>Theory</a:t>
          </a:r>
          <a:endParaRPr lang="en-GB" dirty="0"/>
        </a:p>
      </dgm:t>
    </dgm:pt>
    <dgm:pt modelId="{10A9922C-6397-4CF6-A760-6BB1126246C4}" type="parTrans" cxnId="{0B8D1476-B60E-44C3-9736-03F8CABB76E4}">
      <dgm:prSet/>
      <dgm:spPr/>
      <dgm:t>
        <a:bodyPr/>
        <a:lstStyle/>
        <a:p>
          <a:endParaRPr lang="en-GB"/>
        </a:p>
      </dgm:t>
    </dgm:pt>
    <dgm:pt modelId="{EA166C71-12E6-4B8D-8EE1-92AC1A6FCD09}" type="sibTrans" cxnId="{0B8D1476-B60E-44C3-9736-03F8CABB76E4}">
      <dgm:prSet/>
      <dgm:spPr/>
      <dgm:t>
        <a:bodyPr/>
        <a:lstStyle/>
        <a:p>
          <a:endParaRPr lang="en-GB"/>
        </a:p>
      </dgm:t>
    </dgm:pt>
    <dgm:pt modelId="{E61E7208-602F-4304-AE2A-7D67FE64CAD5}">
      <dgm:prSet phldrT="[Text]"/>
      <dgm:spPr/>
      <dgm:t>
        <a:bodyPr/>
        <a:lstStyle/>
        <a:p>
          <a:r>
            <a:rPr lang="en-GB" dirty="0" smtClean="0"/>
            <a:t>Practical</a:t>
          </a:r>
          <a:endParaRPr lang="en-GB" dirty="0"/>
        </a:p>
      </dgm:t>
    </dgm:pt>
    <dgm:pt modelId="{FD14A262-0727-423F-8147-2A914442EF28}" type="parTrans" cxnId="{FA52B5D9-1BD0-4EBB-8B69-CE737637FE0F}">
      <dgm:prSet/>
      <dgm:spPr/>
      <dgm:t>
        <a:bodyPr/>
        <a:lstStyle/>
        <a:p>
          <a:endParaRPr lang="en-GB"/>
        </a:p>
      </dgm:t>
    </dgm:pt>
    <dgm:pt modelId="{7A5FA3E5-C7EA-4AEE-A4A4-4C52C45FDCC5}" type="sibTrans" cxnId="{FA52B5D9-1BD0-4EBB-8B69-CE737637FE0F}">
      <dgm:prSet/>
      <dgm:spPr/>
      <dgm:t>
        <a:bodyPr/>
        <a:lstStyle/>
        <a:p>
          <a:endParaRPr lang="en-GB"/>
        </a:p>
      </dgm:t>
    </dgm:pt>
    <dgm:pt modelId="{2F2A476F-4768-4545-9528-4DC6079B4E93}" type="pres">
      <dgm:prSet presAssocID="{E0A3D1F7-73A9-4744-B789-FBA11FED1EA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GB"/>
        </a:p>
      </dgm:t>
    </dgm:pt>
    <dgm:pt modelId="{0262AA1E-9136-463D-80B5-103BABBFB5A6}" type="pres">
      <dgm:prSet presAssocID="{03A30B3F-3293-4808-9DEE-E9A1A77E0D5A}" presName="root" presStyleCnt="0"/>
      <dgm:spPr/>
    </dgm:pt>
    <dgm:pt modelId="{89772AD0-12F3-4C23-A746-DA09AAD77135}" type="pres">
      <dgm:prSet presAssocID="{03A30B3F-3293-4808-9DEE-E9A1A77E0D5A}" presName="rootComposite" presStyleCnt="0"/>
      <dgm:spPr/>
    </dgm:pt>
    <dgm:pt modelId="{00A261A9-527B-4D60-BB66-5BFB63BFD0F0}" type="pres">
      <dgm:prSet presAssocID="{03A30B3F-3293-4808-9DEE-E9A1A77E0D5A}" presName="rootText" presStyleLbl="node1" presStyleIdx="0" presStyleCnt="2"/>
      <dgm:spPr/>
      <dgm:t>
        <a:bodyPr/>
        <a:lstStyle/>
        <a:p>
          <a:endParaRPr lang="en-GB"/>
        </a:p>
      </dgm:t>
    </dgm:pt>
    <dgm:pt modelId="{0DE694B3-41AA-4F77-82D0-7F2CA68C3921}" type="pres">
      <dgm:prSet presAssocID="{03A30B3F-3293-4808-9DEE-E9A1A77E0D5A}" presName="rootConnector" presStyleLbl="node1" presStyleIdx="0" presStyleCnt="2"/>
      <dgm:spPr/>
      <dgm:t>
        <a:bodyPr/>
        <a:lstStyle/>
        <a:p>
          <a:endParaRPr lang="en-GB"/>
        </a:p>
      </dgm:t>
    </dgm:pt>
    <dgm:pt modelId="{C0E184AB-B671-449E-85B8-5F476B1D6929}" type="pres">
      <dgm:prSet presAssocID="{03A30B3F-3293-4808-9DEE-E9A1A77E0D5A}" presName="childShape" presStyleCnt="0"/>
      <dgm:spPr/>
    </dgm:pt>
    <dgm:pt modelId="{5FD82A24-EB26-4599-ADB4-41BE51277DBF}" type="pres">
      <dgm:prSet presAssocID="{58D74787-490D-4FD6-8EE4-7870C7370263}" presName="Name13" presStyleLbl="parChTrans1D2" presStyleIdx="0" presStyleCnt="4"/>
      <dgm:spPr/>
      <dgm:t>
        <a:bodyPr/>
        <a:lstStyle/>
        <a:p>
          <a:endParaRPr lang="en-GB"/>
        </a:p>
      </dgm:t>
    </dgm:pt>
    <dgm:pt modelId="{53EB8912-962C-4B79-815E-451215A53554}" type="pres">
      <dgm:prSet presAssocID="{BC10220C-47D2-4665-99B3-ECF19F85941C}" presName="child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BBF939C-6F4E-42DA-A41A-436B56BB2071}" type="pres">
      <dgm:prSet presAssocID="{097BF806-47E5-45BA-87E4-1A7908AD3DD4}" presName="Name13" presStyleLbl="parChTrans1D2" presStyleIdx="1" presStyleCnt="4"/>
      <dgm:spPr/>
      <dgm:t>
        <a:bodyPr/>
        <a:lstStyle/>
        <a:p>
          <a:endParaRPr lang="en-GB"/>
        </a:p>
      </dgm:t>
    </dgm:pt>
    <dgm:pt modelId="{A94E0A17-89CE-4223-AAA7-042A24BC4E84}" type="pres">
      <dgm:prSet presAssocID="{65DB7693-78C6-4A73-AB69-A63AFDF73D85}" presName="child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07D0AC49-601C-404A-9379-3C3C3D0C2656}" type="pres">
      <dgm:prSet presAssocID="{5C6E256B-0D75-4AAF-BBE2-9067F03D711E}" presName="root" presStyleCnt="0"/>
      <dgm:spPr/>
    </dgm:pt>
    <dgm:pt modelId="{865A367D-62C6-4E00-A8B2-A465C87CCAE1}" type="pres">
      <dgm:prSet presAssocID="{5C6E256B-0D75-4AAF-BBE2-9067F03D711E}" presName="rootComposite" presStyleCnt="0"/>
      <dgm:spPr/>
    </dgm:pt>
    <dgm:pt modelId="{752FBB5B-F0C7-40BB-BF71-C12D9CD8B624}" type="pres">
      <dgm:prSet presAssocID="{5C6E256B-0D75-4AAF-BBE2-9067F03D711E}" presName="rootText" presStyleLbl="node1" presStyleIdx="1" presStyleCnt="2"/>
      <dgm:spPr/>
      <dgm:t>
        <a:bodyPr/>
        <a:lstStyle/>
        <a:p>
          <a:endParaRPr lang="en-GB"/>
        </a:p>
      </dgm:t>
    </dgm:pt>
    <dgm:pt modelId="{D6BE382F-8091-408B-8D9B-06FC7E9C1701}" type="pres">
      <dgm:prSet presAssocID="{5C6E256B-0D75-4AAF-BBE2-9067F03D711E}" presName="rootConnector" presStyleLbl="node1" presStyleIdx="1" presStyleCnt="2"/>
      <dgm:spPr/>
      <dgm:t>
        <a:bodyPr/>
        <a:lstStyle/>
        <a:p>
          <a:endParaRPr lang="en-GB"/>
        </a:p>
      </dgm:t>
    </dgm:pt>
    <dgm:pt modelId="{B7153AC6-93E0-4F99-B423-061E913EF190}" type="pres">
      <dgm:prSet presAssocID="{5C6E256B-0D75-4AAF-BBE2-9067F03D711E}" presName="childShape" presStyleCnt="0"/>
      <dgm:spPr/>
    </dgm:pt>
    <dgm:pt modelId="{3A4F754B-6422-443A-9EE3-CAD3B9BCC7A1}" type="pres">
      <dgm:prSet presAssocID="{10A9922C-6397-4CF6-A760-6BB1126246C4}" presName="Name13" presStyleLbl="parChTrans1D2" presStyleIdx="2" presStyleCnt="4"/>
      <dgm:spPr/>
      <dgm:t>
        <a:bodyPr/>
        <a:lstStyle/>
        <a:p>
          <a:endParaRPr lang="en-GB"/>
        </a:p>
      </dgm:t>
    </dgm:pt>
    <dgm:pt modelId="{122178F7-4397-44C4-B697-4269052EFEF0}" type="pres">
      <dgm:prSet presAssocID="{DA3A119D-674B-4392-B779-5165D4F402A3}" presName="child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260EEA9-C767-477B-A5CD-C64F282A6757}" type="pres">
      <dgm:prSet presAssocID="{FD14A262-0727-423F-8147-2A914442EF28}" presName="Name13" presStyleLbl="parChTrans1D2" presStyleIdx="3" presStyleCnt="4"/>
      <dgm:spPr/>
      <dgm:t>
        <a:bodyPr/>
        <a:lstStyle/>
        <a:p>
          <a:endParaRPr lang="en-GB"/>
        </a:p>
      </dgm:t>
    </dgm:pt>
    <dgm:pt modelId="{332AF9E1-878F-4590-8EFF-8E6D6590F57C}" type="pres">
      <dgm:prSet presAssocID="{E61E7208-602F-4304-AE2A-7D67FE64CAD5}" presName="child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255F54DC-5477-4FF9-8999-1AB0451B8D94}" srcId="{E0A3D1F7-73A9-4744-B789-FBA11FED1EAA}" destId="{5C6E256B-0D75-4AAF-BBE2-9067F03D711E}" srcOrd="1" destOrd="0" parTransId="{ADE2910B-5E57-4E67-A6B9-A4E89ADDB09E}" sibTransId="{10AB81B1-A011-4AB3-A155-4C1D97B02478}"/>
    <dgm:cxn modelId="{1B65137E-8731-4D2D-A8D6-FE463593A2EA}" type="presOf" srcId="{E0A3D1F7-73A9-4744-B789-FBA11FED1EAA}" destId="{2F2A476F-4768-4545-9528-4DC6079B4E93}" srcOrd="0" destOrd="0" presId="urn:microsoft.com/office/officeart/2005/8/layout/hierarchy3"/>
    <dgm:cxn modelId="{8E9E7C7F-BEFA-475D-9511-511669C78C69}" type="presOf" srcId="{FD14A262-0727-423F-8147-2A914442EF28}" destId="{2260EEA9-C767-477B-A5CD-C64F282A6757}" srcOrd="0" destOrd="0" presId="urn:microsoft.com/office/officeart/2005/8/layout/hierarchy3"/>
    <dgm:cxn modelId="{F02381A7-072F-4E83-8CB6-80F6FDF7387B}" srcId="{03A30B3F-3293-4808-9DEE-E9A1A77E0D5A}" destId="{BC10220C-47D2-4665-99B3-ECF19F85941C}" srcOrd="0" destOrd="0" parTransId="{58D74787-490D-4FD6-8EE4-7870C7370263}" sibTransId="{0749053F-0D9D-43B5-AF96-430F770044F9}"/>
    <dgm:cxn modelId="{9D68791D-809C-4762-A717-098F33387BCD}" srcId="{03A30B3F-3293-4808-9DEE-E9A1A77E0D5A}" destId="{65DB7693-78C6-4A73-AB69-A63AFDF73D85}" srcOrd="1" destOrd="0" parTransId="{097BF806-47E5-45BA-87E4-1A7908AD3DD4}" sibTransId="{7C5DB231-CD6E-405A-9E1D-10BDD94849B8}"/>
    <dgm:cxn modelId="{4CB8727A-4D4E-45C9-B957-2E88B2335AA4}" type="presOf" srcId="{65DB7693-78C6-4A73-AB69-A63AFDF73D85}" destId="{A94E0A17-89CE-4223-AAA7-042A24BC4E84}" srcOrd="0" destOrd="0" presId="urn:microsoft.com/office/officeart/2005/8/layout/hierarchy3"/>
    <dgm:cxn modelId="{E6F41317-1B55-499B-816C-015A07090BCA}" type="presOf" srcId="{03A30B3F-3293-4808-9DEE-E9A1A77E0D5A}" destId="{0DE694B3-41AA-4F77-82D0-7F2CA68C3921}" srcOrd="1" destOrd="0" presId="urn:microsoft.com/office/officeart/2005/8/layout/hierarchy3"/>
    <dgm:cxn modelId="{6916483E-CABE-4DA4-BC77-FF1BAE1B1CAF}" type="presOf" srcId="{58D74787-490D-4FD6-8EE4-7870C7370263}" destId="{5FD82A24-EB26-4599-ADB4-41BE51277DBF}" srcOrd="0" destOrd="0" presId="urn:microsoft.com/office/officeart/2005/8/layout/hierarchy3"/>
    <dgm:cxn modelId="{2DB2B753-1605-48D4-92FF-47F9989DC2B0}" type="presOf" srcId="{DA3A119D-674B-4392-B779-5165D4F402A3}" destId="{122178F7-4397-44C4-B697-4269052EFEF0}" srcOrd="0" destOrd="0" presId="urn:microsoft.com/office/officeart/2005/8/layout/hierarchy3"/>
    <dgm:cxn modelId="{67F5A777-F3DE-4102-AB21-00A705E77323}" type="presOf" srcId="{10A9922C-6397-4CF6-A760-6BB1126246C4}" destId="{3A4F754B-6422-443A-9EE3-CAD3B9BCC7A1}" srcOrd="0" destOrd="0" presId="urn:microsoft.com/office/officeart/2005/8/layout/hierarchy3"/>
    <dgm:cxn modelId="{FB1282CE-01B2-4DC2-AF71-F1A5945C4213}" type="presOf" srcId="{5C6E256B-0D75-4AAF-BBE2-9067F03D711E}" destId="{D6BE382F-8091-408B-8D9B-06FC7E9C1701}" srcOrd="1" destOrd="0" presId="urn:microsoft.com/office/officeart/2005/8/layout/hierarchy3"/>
    <dgm:cxn modelId="{FA52B5D9-1BD0-4EBB-8B69-CE737637FE0F}" srcId="{5C6E256B-0D75-4AAF-BBE2-9067F03D711E}" destId="{E61E7208-602F-4304-AE2A-7D67FE64CAD5}" srcOrd="1" destOrd="0" parTransId="{FD14A262-0727-423F-8147-2A914442EF28}" sibTransId="{7A5FA3E5-C7EA-4AEE-A4A4-4C52C45FDCC5}"/>
    <dgm:cxn modelId="{550983A7-3B02-435D-A747-8BB28FFFF0A6}" srcId="{E0A3D1F7-73A9-4744-B789-FBA11FED1EAA}" destId="{03A30B3F-3293-4808-9DEE-E9A1A77E0D5A}" srcOrd="0" destOrd="0" parTransId="{0F064C80-9786-4DE4-866B-43BC53E7F709}" sibTransId="{B83F6156-6D86-4C5C-9189-8152C4C1C962}"/>
    <dgm:cxn modelId="{327DCFDD-E2C4-43D8-BD8F-356EB5AF1A6E}" type="presOf" srcId="{BC10220C-47D2-4665-99B3-ECF19F85941C}" destId="{53EB8912-962C-4B79-815E-451215A53554}" srcOrd="0" destOrd="0" presId="urn:microsoft.com/office/officeart/2005/8/layout/hierarchy3"/>
    <dgm:cxn modelId="{E85F36F6-0C75-4045-8DA5-B81C80CCA075}" type="presOf" srcId="{E61E7208-602F-4304-AE2A-7D67FE64CAD5}" destId="{332AF9E1-878F-4590-8EFF-8E6D6590F57C}" srcOrd="0" destOrd="0" presId="urn:microsoft.com/office/officeart/2005/8/layout/hierarchy3"/>
    <dgm:cxn modelId="{93859E8A-6111-4BF9-9843-F6BFBEB95104}" type="presOf" srcId="{03A30B3F-3293-4808-9DEE-E9A1A77E0D5A}" destId="{00A261A9-527B-4D60-BB66-5BFB63BFD0F0}" srcOrd="0" destOrd="0" presId="urn:microsoft.com/office/officeart/2005/8/layout/hierarchy3"/>
    <dgm:cxn modelId="{0B8D1476-B60E-44C3-9736-03F8CABB76E4}" srcId="{5C6E256B-0D75-4AAF-BBE2-9067F03D711E}" destId="{DA3A119D-674B-4392-B779-5165D4F402A3}" srcOrd="0" destOrd="0" parTransId="{10A9922C-6397-4CF6-A760-6BB1126246C4}" sibTransId="{EA166C71-12E6-4B8D-8EE1-92AC1A6FCD09}"/>
    <dgm:cxn modelId="{8D6A4516-08F5-48FF-9FF6-20947B45923B}" type="presOf" srcId="{097BF806-47E5-45BA-87E4-1A7908AD3DD4}" destId="{2BBF939C-6F4E-42DA-A41A-436B56BB2071}" srcOrd="0" destOrd="0" presId="urn:microsoft.com/office/officeart/2005/8/layout/hierarchy3"/>
    <dgm:cxn modelId="{E96FD073-26D4-4A20-A5DE-7D7ECC020BE1}" type="presOf" srcId="{5C6E256B-0D75-4AAF-BBE2-9067F03D711E}" destId="{752FBB5B-F0C7-40BB-BF71-C12D9CD8B624}" srcOrd="0" destOrd="0" presId="urn:microsoft.com/office/officeart/2005/8/layout/hierarchy3"/>
    <dgm:cxn modelId="{2607F62D-5C33-4314-86ED-FA09FE399CEC}" type="presParOf" srcId="{2F2A476F-4768-4545-9528-4DC6079B4E93}" destId="{0262AA1E-9136-463D-80B5-103BABBFB5A6}" srcOrd="0" destOrd="0" presId="urn:microsoft.com/office/officeart/2005/8/layout/hierarchy3"/>
    <dgm:cxn modelId="{DDD70BE1-CAD0-4B27-9804-DFA74C1FE02D}" type="presParOf" srcId="{0262AA1E-9136-463D-80B5-103BABBFB5A6}" destId="{89772AD0-12F3-4C23-A746-DA09AAD77135}" srcOrd="0" destOrd="0" presId="urn:microsoft.com/office/officeart/2005/8/layout/hierarchy3"/>
    <dgm:cxn modelId="{1ED9E471-8518-40C5-BE34-D6D1534126E4}" type="presParOf" srcId="{89772AD0-12F3-4C23-A746-DA09AAD77135}" destId="{00A261A9-527B-4D60-BB66-5BFB63BFD0F0}" srcOrd="0" destOrd="0" presId="urn:microsoft.com/office/officeart/2005/8/layout/hierarchy3"/>
    <dgm:cxn modelId="{A0D76EAD-38D5-4874-B3E2-55CA3E852E6F}" type="presParOf" srcId="{89772AD0-12F3-4C23-A746-DA09AAD77135}" destId="{0DE694B3-41AA-4F77-82D0-7F2CA68C3921}" srcOrd="1" destOrd="0" presId="urn:microsoft.com/office/officeart/2005/8/layout/hierarchy3"/>
    <dgm:cxn modelId="{8CCE5C9C-D868-4D74-94DD-2F2CFEDACB0A}" type="presParOf" srcId="{0262AA1E-9136-463D-80B5-103BABBFB5A6}" destId="{C0E184AB-B671-449E-85B8-5F476B1D6929}" srcOrd="1" destOrd="0" presId="urn:microsoft.com/office/officeart/2005/8/layout/hierarchy3"/>
    <dgm:cxn modelId="{933A03AD-5772-46F1-8F2F-BB1AB3D1FF5D}" type="presParOf" srcId="{C0E184AB-B671-449E-85B8-5F476B1D6929}" destId="{5FD82A24-EB26-4599-ADB4-41BE51277DBF}" srcOrd="0" destOrd="0" presId="urn:microsoft.com/office/officeart/2005/8/layout/hierarchy3"/>
    <dgm:cxn modelId="{3C0BFC29-65CB-4AA7-94DD-16F6E335B90C}" type="presParOf" srcId="{C0E184AB-B671-449E-85B8-5F476B1D6929}" destId="{53EB8912-962C-4B79-815E-451215A53554}" srcOrd="1" destOrd="0" presId="urn:microsoft.com/office/officeart/2005/8/layout/hierarchy3"/>
    <dgm:cxn modelId="{79A3187C-E760-4E79-93AC-CF6D42E5CDD0}" type="presParOf" srcId="{C0E184AB-B671-449E-85B8-5F476B1D6929}" destId="{2BBF939C-6F4E-42DA-A41A-436B56BB2071}" srcOrd="2" destOrd="0" presId="urn:microsoft.com/office/officeart/2005/8/layout/hierarchy3"/>
    <dgm:cxn modelId="{EE717B8C-78BA-46ED-A89F-63758E4C8F19}" type="presParOf" srcId="{C0E184AB-B671-449E-85B8-5F476B1D6929}" destId="{A94E0A17-89CE-4223-AAA7-042A24BC4E84}" srcOrd="3" destOrd="0" presId="urn:microsoft.com/office/officeart/2005/8/layout/hierarchy3"/>
    <dgm:cxn modelId="{0223FB57-15B2-4310-8952-CA01DD9C7561}" type="presParOf" srcId="{2F2A476F-4768-4545-9528-4DC6079B4E93}" destId="{07D0AC49-601C-404A-9379-3C3C3D0C2656}" srcOrd="1" destOrd="0" presId="urn:microsoft.com/office/officeart/2005/8/layout/hierarchy3"/>
    <dgm:cxn modelId="{08649A42-8411-4C54-9E7E-31A94BCCE165}" type="presParOf" srcId="{07D0AC49-601C-404A-9379-3C3C3D0C2656}" destId="{865A367D-62C6-4E00-A8B2-A465C87CCAE1}" srcOrd="0" destOrd="0" presId="urn:microsoft.com/office/officeart/2005/8/layout/hierarchy3"/>
    <dgm:cxn modelId="{1D950205-BC2A-41E2-8FA5-3D3FE3762B2B}" type="presParOf" srcId="{865A367D-62C6-4E00-A8B2-A465C87CCAE1}" destId="{752FBB5B-F0C7-40BB-BF71-C12D9CD8B624}" srcOrd="0" destOrd="0" presId="urn:microsoft.com/office/officeart/2005/8/layout/hierarchy3"/>
    <dgm:cxn modelId="{4A884400-9F5E-4F20-88B0-34A9A8B1E880}" type="presParOf" srcId="{865A367D-62C6-4E00-A8B2-A465C87CCAE1}" destId="{D6BE382F-8091-408B-8D9B-06FC7E9C1701}" srcOrd="1" destOrd="0" presId="urn:microsoft.com/office/officeart/2005/8/layout/hierarchy3"/>
    <dgm:cxn modelId="{9108492C-F7A1-4958-B7FB-AEFE0F219030}" type="presParOf" srcId="{07D0AC49-601C-404A-9379-3C3C3D0C2656}" destId="{B7153AC6-93E0-4F99-B423-061E913EF190}" srcOrd="1" destOrd="0" presId="urn:microsoft.com/office/officeart/2005/8/layout/hierarchy3"/>
    <dgm:cxn modelId="{195A6478-F3C4-4DC8-8CDE-DA9B33260FD0}" type="presParOf" srcId="{B7153AC6-93E0-4F99-B423-061E913EF190}" destId="{3A4F754B-6422-443A-9EE3-CAD3B9BCC7A1}" srcOrd="0" destOrd="0" presId="urn:microsoft.com/office/officeart/2005/8/layout/hierarchy3"/>
    <dgm:cxn modelId="{E0C8BEDE-4F68-4041-8359-F525B87E3573}" type="presParOf" srcId="{B7153AC6-93E0-4F99-B423-061E913EF190}" destId="{122178F7-4397-44C4-B697-4269052EFEF0}" srcOrd="1" destOrd="0" presId="urn:microsoft.com/office/officeart/2005/8/layout/hierarchy3"/>
    <dgm:cxn modelId="{D37E7885-3CE0-4D20-9AD2-3A700CC048A2}" type="presParOf" srcId="{B7153AC6-93E0-4F99-B423-061E913EF190}" destId="{2260EEA9-C767-477B-A5CD-C64F282A6757}" srcOrd="2" destOrd="0" presId="urn:microsoft.com/office/officeart/2005/8/layout/hierarchy3"/>
    <dgm:cxn modelId="{57E693C4-3211-4BD3-A8F5-DDAB2C2DB4A4}" type="presParOf" srcId="{B7153AC6-93E0-4F99-B423-061E913EF190}" destId="{332AF9E1-878F-4590-8EFF-8E6D6590F57C}" srcOrd="3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984FA9-550F-4208-A6BE-A28F14A7C3ED}" type="doc">
      <dgm:prSet loTypeId="urn:microsoft.com/office/officeart/2005/8/layout/hProcess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F8A1579D-7B89-440C-8B88-088C113E93B7}">
      <dgm:prSet phldrT="[Text]" custT="1"/>
      <dgm:spPr/>
      <dgm:t>
        <a:bodyPr vert="vert"/>
        <a:lstStyle/>
        <a:p>
          <a:r>
            <a:rPr lang="en-GB" sz="2200" dirty="0" smtClean="0"/>
            <a:t>1</a:t>
          </a:r>
          <a:endParaRPr lang="en-GB" sz="2200" dirty="0"/>
        </a:p>
      </dgm:t>
    </dgm:pt>
    <dgm:pt modelId="{571310DE-0FA4-41CF-B528-C3C34884A507}" type="parTrans" cxnId="{EB5A2ECB-0E92-409E-A281-DA7F64CE804E}">
      <dgm:prSet/>
      <dgm:spPr/>
      <dgm:t>
        <a:bodyPr/>
        <a:lstStyle/>
        <a:p>
          <a:endParaRPr lang="en-GB"/>
        </a:p>
      </dgm:t>
    </dgm:pt>
    <dgm:pt modelId="{DE11FB09-4B5E-4CB9-9FA5-4781E958E8EA}" type="sibTrans" cxnId="{EB5A2ECB-0E92-409E-A281-DA7F64CE804E}">
      <dgm:prSet/>
      <dgm:spPr/>
      <dgm:t>
        <a:bodyPr/>
        <a:lstStyle/>
        <a:p>
          <a:endParaRPr lang="en-GB"/>
        </a:p>
      </dgm:t>
    </dgm:pt>
    <dgm:pt modelId="{4405167C-6906-449C-AAC2-4BFEE036DDEF}">
      <dgm:prSet phldrT="[Text]"/>
      <dgm:spPr/>
      <dgm:t>
        <a:bodyPr/>
        <a:lstStyle/>
        <a:p>
          <a:r>
            <a:rPr lang="en-GB" dirty="0" smtClean="0"/>
            <a:t>Digital Literacy</a:t>
          </a:r>
          <a:endParaRPr lang="en-GB" dirty="0"/>
        </a:p>
      </dgm:t>
    </dgm:pt>
    <dgm:pt modelId="{80DF0532-D943-4626-86E9-CDCD7CDC4887}" type="parTrans" cxnId="{BEA042BF-AC7D-4B84-9870-0611883DB509}">
      <dgm:prSet/>
      <dgm:spPr/>
      <dgm:t>
        <a:bodyPr/>
        <a:lstStyle/>
        <a:p>
          <a:endParaRPr lang="en-GB"/>
        </a:p>
      </dgm:t>
    </dgm:pt>
    <dgm:pt modelId="{00D2A9E4-AC6B-409C-9270-74F1BD09A07B}" type="sibTrans" cxnId="{BEA042BF-AC7D-4B84-9870-0611883DB509}">
      <dgm:prSet/>
      <dgm:spPr/>
      <dgm:t>
        <a:bodyPr/>
        <a:lstStyle/>
        <a:p>
          <a:endParaRPr lang="en-GB"/>
        </a:p>
      </dgm:t>
    </dgm:pt>
    <dgm:pt modelId="{BA85087D-C0BE-45E5-A044-6817786F6E42}">
      <dgm:prSet phldrT="[Text]" custT="1"/>
      <dgm:spPr/>
      <dgm:t>
        <a:bodyPr vert="vert"/>
        <a:lstStyle/>
        <a:p>
          <a:r>
            <a:rPr lang="en-GB" sz="2200" dirty="0" smtClean="0"/>
            <a:t>2</a:t>
          </a:r>
          <a:endParaRPr lang="en-GB" sz="2200" dirty="0"/>
        </a:p>
      </dgm:t>
    </dgm:pt>
    <dgm:pt modelId="{FAEC07D6-2F6C-431D-A267-87BD3CDC6535}" type="parTrans" cxnId="{44488668-E394-4D34-83AB-E966780811FB}">
      <dgm:prSet/>
      <dgm:spPr/>
      <dgm:t>
        <a:bodyPr/>
        <a:lstStyle/>
        <a:p>
          <a:endParaRPr lang="en-GB"/>
        </a:p>
      </dgm:t>
    </dgm:pt>
    <dgm:pt modelId="{A65C980C-37D9-4274-B327-FE6237D01131}" type="sibTrans" cxnId="{44488668-E394-4D34-83AB-E966780811FB}">
      <dgm:prSet/>
      <dgm:spPr/>
      <dgm:t>
        <a:bodyPr/>
        <a:lstStyle/>
        <a:p>
          <a:endParaRPr lang="en-GB"/>
        </a:p>
      </dgm:t>
    </dgm:pt>
    <dgm:pt modelId="{E134F62D-C6F4-47A6-B7B3-517A1964B33E}">
      <dgm:prSet phldrT="[Text]"/>
      <dgm:spPr/>
      <dgm:t>
        <a:bodyPr/>
        <a:lstStyle/>
        <a:p>
          <a:r>
            <a:rPr lang="en-GB" dirty="0" smtClean="0"/>
            <a:t>Computer Science</a:t>
          </a:r>
          <a:endParaRPr lang="en-GB" dirty="0"/>
        </a:p>
      </dgm:t>
    </dgm:pt>
    <dgm:pt modelId="{572FACB5-1809-4F70-B7AA-1B57DDDF3FD0}" type="parTrans" cxnId="{B85E115C-F740-4D1F-866B-8D3838C0932E}">
      <dgm:prSet/>
      <dgm:spPr/>
      <dgm:t>
        <a:bodyPr/>
        <a:lstStyle/>
        <a:p>
          <a:endParaRPr lang="en-GB"/>
        </a:p>
      </dgm:t>
    </dgm:pt>
    <dgm:pt modelId="{EE3328C1-56C8-44F5-A7F5-8118AEEF41B0}" type="sibTrans" cxnId="{B85E115C-F740-4D1F-866B-8D3838C0932E}">
      <dgm:prSet/>
      <dgm:spPr/>
      <dgm:t>
        <a:bodyPr/>
        <a:lstStyle/>
        <a:p>
          <a:endParaRPr lang="en-GB"/>
        </a:p>
      </dgm:t>
    </dgm:pt>
    <dgm:pt modelId="{E5A4F8E9-9C22-4FA9-AC58-2CF4A26EE19D}">
      <dgm:prSet phldrT="[Text]" custT="1"/>
      <dgm:spPr/>
      <dgm:t>
        <a:bodyPr vert="vert"/>
        <a:lstStyle/>
        <a:p>
          <a:r>
            <a:rPr lang="en-GB" sz="2200" dirty="0" smtClean="0"/>
            <a:t>3</a:t>
          </a:r>
          <a:endParaRPr lang="en-GB" sz="2200" dirty="0"/>
        </a:p>
      </dgm:t>
    </dgm:pt>
    <dgm:pt modelId="{C7023F81-CA14-4E59-A0DF-0091EBBA48C9}" type="parTrans" cxnId="{B549E159-500B-4C8D-8AF9-BDDF52DC17DE}">
      <dgm:prSet/>
      <dgm:spPr/>
      <dgm:t>
        <a:bodyPr/>
        <a:lstStyle/>
        <a:p>
          <a:endParaRPr lang="en-GB"/>
        </a:p>
      </dgm:t>
    </dgm:pt>
    <dgm:pt modelId="{2BAB86A7-6D77-47EE-93B4-EC6C3F16399E}" type="sibTrans" cxnId="{B549E159-500B-4C8D-8AF9-BDDF52DC17DE}">
      <dgm:prSet/>
      <dgm:spPr/>
      <dgm:t>
        <a:bodyPr/>
        <a:lstStyle/>
        <a:p>
          <a:endParaRPr lang="en-GB"/>
        </a:p>
      </dgm:t>
    </dgm:pt>
    <dgm:pt modelId="{4F319FF5-5561-4F36-A357-9B3ACFF90175}">
      <dgm:prSet phldrT="[Text]"/>
      <dgm:spPr/>
      <dgm:t>
        <a:bodyPr/>
        <a:lstStyle/>
        <a:p>
          <a:r>
            <a:rPr lang="en-GB" dirty="0" smtClean="0"/>
            <a:t>Information Technology</a:t>
          </a:r>
          <a:endParaRPr lang="en-GB" dirty="0"/>
        </a:p>
      </dgm:t>
    </dgm:pt>
    <dgm:pt modelId="{CD4FD8F4-3FF2-4E29-B398-E78F85C1E7B1}" type="parTrans" cxnId="{DBA4B198-577F-4AFE-BD10-A7903C8E00F7}">
      <dgm:prSet/>
      <dgm:spPr/>
      <dgm:t>
        <a:bodyPr/>
        <a:lstStyle/>
        <a:p>
          <a:endParaRPr lang="en-GB"/>
        </a:p>
      </dgm:t>
    </dgm:pt>
    <dgm:pt modelId="{13DDA3ED-B937-4EEF-917D-8875DEACC84F}" type="sibTrans" cxnId="{DBA4B198-577F-4AFE-BD10-A7903C8E00F7}">
      <dgm:prSet/>
      <dgm:spPr/>
      <dgm:t>
        <a:bodyPr/>
        <a:lstStyle/>
        <a:p>
          <a:endParaRPr lang="en-GB"/>
        </a:p>
      </dgm:t>
    </dgm:pt>
    <dgm:pt modelId="{AFE771D5-320D-47DA-A988-0E28EDFCD18A}" type="pres">
      <dgm:prSet presAssocID="{3A984FA9-550F-4208-A6BE-A28F14A7C3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AE71C5F-4216-4CB5-BF01-C9B298F5A29E}" type="pres">
      <dgm:prSet presAssocID="{F8A1579D-7B89-440C-8B88-088C113E93B7}" presName="compositeNode" presStyleCnt="0">
        <dgm:presLayoutVars>
          <dgm:bulletEnabled val="1"/>
        </dgm:presLayoutVars>
      </dgm:prSet>
      <dgm:spPr/>
    </dgm:pt>
    <dgm:pt modelId="{AF6B5E7F-8D97-421A-A5AF-E9B55A051E02}" type="pres">
      <dgm:prSet presAssocID="{F8A1579D-7B89-440C-8B88-088C113E93B7}" presName="bgRect" presStyleLbl="node1" presStyleIdx="0" presStyleCnt="3"/>
      <dgm:spPr/>
      <dgm:t>
        <a:bodyPr/>
        <a:lstStyle/>
        <a:p>
          <a:endParaRPr lang="en-GB"/>
        </a:p>
      </dgm:t>
    </dgm:pt>
    <dgm:pt modelId="{3E9A8005-6898-4162-B9E0-CA00A6051BF4}" type="pres">
      <dgm:prSet presAssocID="{F8A1579D-7B89-440C-8B88-088C113E93B7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0FCFD6-C289-4D79-AD32-A8323C1D542C}" type="pres">
      <dgm:prSet presAssocID="{F8A1579D-7B89-440C-8B88-088C113E93B7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BE9833-A246-4363-AA31-570B42F73574}" type="pres">
      <dgm:prSet presAssocID="{DE11FB09-4B5E-4CB9-9FA5-4781E958E8EA}" presName="hSp" presStyleCnt="0"/>
      <dgm:spPr/>
    </dgm:pt>
    <dgm:pt modelId="{624C8F00-1DDA-4DCD-8E2C-D3BF543E34DB}" type="pres">
      <dgm:prSet presAssocID="{DE11FB09-4B5E-4CB9-9FA5-4781E958E8EA}" presName="vProcSp" presStyleCnt="0"/>
      <dgm:spPr/>
    </dgm:pt>
    <dgm:pt modelId="{45AB817A-02EC-4F8D-8350-5BE1E9B86364}" type="pres">
      <dgm:prSet presAssocID="{DE11FB09-4B5E-4CB9-9FA5-4781E958E8EA}" presName="vSp1" presStyleCnt="0"/>
      <dgm:spPr/>
    </dgm:pt>
    <dgm:pt modelId="{2D3C0CAF-B923-4E03-A192-87FDA0A0BCAE}" type="pres">
      <dgm:prSet presAssocID="{DE11FB09-4B5E-4CB9-9FA5-4781E958E8EA}" presName="simulatedConn" presStyleLbl="solidFgAcc1" presStyleIdx="0" presStyleCnt="2"/>
      <dgm:spPr/>
    </dgm:pt>
    <dgm:pt modelId="{886176CC-4CF8-40EB-A0EE-834094B381F0}" type="pres">
      <dgm:prSet presAssocID="{DE11FB09-4B5E-4CB9-9FA5-4781E958E8EA}" presName="vSp2" presStyleCnt="0"/>
      <dgm:spPr/>
    </dgm:pt>
    <dgm:pt modelId="{85E07FD4-3C9A-4259-BE18-AD60DC977586}" type="pres">
      <dgm:prSet presAssocID="{DE11FB09-4B5E-4CB9-9FA5-4781E958E8EA}" presName="sibTrans" presStyleCnt="0"/>
      <dgm:spPr/>
    </dgm:pt>
    <dgm:pt modelId="{77C02159-5EE3-45C8-9A3E-DD8ED9C434AB}" type="pres">
      <dgm:prSet presAssocID="{BA85087D-C0BE-45E5-A044-6817786F6E42}" presName="compositeNode" presStyleCnt="0">
        <dgm:presLayoutVars>
          <dgm:bulletEnabled val="1"/>
        </dgm:presLayoutVars>
      </dgm:prSet>
      <dgm:spPr/>
    </dgm:pt>
    <dgm:pt modelId="{DFE0BA21-0127-4146-9E0D-2EFC4DB5CCFE}" type="pres">
      <dgm:prSet presAssocID="{BA85087D-C0BE-45E5-A044-6817786F6E42}" presName="bgRect" presStyleLbl="node1" presStyleIdx="1" presStyleCnt="3"/>
      <dgm:spPr/>
      <dgm:t>
        <a:bodyPr/>
        <a:lstStyle/>
        <a:p>
          <a:endParaRPr lang="en-GB"/>
        </a:p>
      </dgm:t>
    </dgm:pt>
    <dgm:pt modelId="{5250F8A9-ECAF-4438-A6D0-74290D2FF2EE}" type="pres">
      <dgm:prSet presAssocID="{BA85087D-C0BE-45E5-A044-6817786F6E42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BCCA65-4046-4715-AAFF-0E83F9A3C895}" type="pres">
      <dgm:prSet presAssocID="{BA85087D-C0BE-45E5-A044-6817786F6E4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B7E6F0-0531-4FAC-87A3-30AC21B892D9}" type="pres">
      <dgm:prSet presAssocID="{A65C980C-37D9-4274-B327-FE6237D01131}" presName="hSp" presStyleCnt="0"/>
      <dgm:spPr/>
    </dgm:pt>
    <dgm:pt modelId="{6EC46BEC-8ADB-4AA8-A801-C2048B4EFF7A}" type="pres">
      <dgm:prSet presAssocID="{A65C980C-37D9-4274-B327-FE6237D01131}" presName="vProcSp" presStyleCnt="0"/>
      <dgm:spPr/>
    </dgm:pt>
    <dgm:pt modelId="{8F8EF551-7C9E-4FF1-ABF2-8A54F51F40AD}" type="pres">
      <dgm:prSet presAssocID="{A65C980C-37D9-4274-B327-FE6237D01131}" presName="vSp1" presStyleCnt="0"/>
      <dgm:spPr/>
    </dgm:pt>
    <dgm:pt modelId="{5D128FD9-2561-40FF-8DDE-757DFF8FAAA2}" type="pres">
      <dgm:prSet presAssocID="{A65C980C-37D9-4274-B327-FE6237D01131}" presName="simulatedConn" presStyleLbl="solidFgAcc1" presStyleIdx="1" presStyleCnt="2"/>
      <dgm:spPr/>
    </dgm:pt>
    <dgm:pt modelId="{4C814820-4983-4B35-B28E-C9FAAF096534}" type="pres">
      <dgm:prSet presAssocID="{A65C980C-37D9-4274-B327-FE6237D01131}" presName="vSp2" presStyleCnt="0"/>
      <dgm:spPr/>
    </dgm:pt>
    <dgm:pt modelId="{1B23674B-E933-4506-AB46-89874FD301E4}" type="pres">
      <dgm:prSet presAssocID="{A65C980C-37D9-4274-B327-FE6237D01131}" presName="sibTrans" presStyleCnt="0"/>
      <dgm:spPr/>
    </dgm:pt>
    <dgm:pt modelId="{B7D3512D-E6FE-47E7-ABCB-4DFB46712E55}" type="pres">
      <dgm:prSet presAssocID="{E5A4F8E9-9C22-4FA9-AC58-2CF4A26EE19D}" presName="compositeNode" presStyleCnt="0">
        <dgm:presLayoutVars>
          <dgm:bulletEnabled val="1"/>
        </dgm:presLayoutVars>
      </dgm:prSet>
      <dgm:spPr/>
    </dgm:pt>
    <dgm:pt modelId="{9D5FB2AC-CD0F-449A-867D-6014A6CBE5A4}" type="pres">
      <dgm:prSet presAssocID="{E5A4F8E9-9C22-4FA9-AC58-2CF4A26EE19D}" presName="bgRect" presStyleLbl="node1" presStyleIdx="2" presStyleCnt="3"/>
      <dgm:spPr/>
      <dgm:t>
        <a:bodyPr/>
        <a:lstStyle/>
        <a:p>
          <a:endParaRPr lang="en-GB"/>
        </a:p>
      </dgm:t>
    </dgm:pt>
    <dgm:pt modelId="{55BF4044-9F6C-4215-8B87-876086FA4827}" type="pres">
      <dgm:prSet presAssocID="{E5A4F8E9-9C22-4FA9-AC58-2CF4A26EE19D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568B4D-1E84-43E5-8590-706F7325CC4D}" type="pres">
      <dgm:prSet presAssocID="{E5A4F8E9-9C22-4FA9-AC58-2CF4A26EE19D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FF81003C-921B-40A7-A370-853D27957580}" type="presOf" srcId="{F8A1579D-7B89-440C-8B88-088C113E93B7}" destId="{AF6B5E7F-8D97-421A-A5AF-E9B55A051E02}" srcOrd="0" destOrd="0" presId="urn:microsoft.com/office/officeart/2005/8/layout/hProcess7"/>
    <dgm:cxn modelId="{DBA4B198-577F-4AFE-BD10-A7903C8E00F7}" srcId="{E5A4F8E9-9C22-4FA9-AC58-2CF4A26EE19D}" destId="{4F319FF5-5561-4F36-A357-9B3ACFF90175}" srcOrd="0" destOrd="0" parTransId="{CD4FD8F4-3FF2-4E29-B398-E78F85C1E7B1}" sibTransId="{13DDA3ED-B937-4EEF-917D-8875DEACC84F}"/>
    <dgm:cxn modelId="{B85E115C-F740-4D1F-866B-8D3838C0932E}" srcId="{BA85087D-C0BE-45E5-A044-6817786F6E42}" destId="{E134F62D-C6F4-47A6-B7B3-517A1964B33E}" srcOrd="0" destOrd="0" parTransId="{572FACB5-1809-4F70-B7AA-1B57DDDF3FD0}" sibTransId="{EE3328C1-56C8-44F5-A7F5-8118AEEF41B0}"/>
    <dgm:cxn modelId="{34B999B0-35F2-4702-A3A2-92B7F64AB4CF}" type="presOf" srcId="{4F319FF5-5561-4F36-A357-9B3ACFF90175}" destId="{E6568B4D-1E84-43E5-8590-706F7325CC4D}" srcOrd="0" destOrd="0" presId="urn:microsoft.com/office/officeart/2005/8/layout/hProcess7"/>
    <dgm:cxn modelId="{EB5A2ECB-0E92-409E-A281-DA7F64CE804E}" srcId="{3A984FA9-550F-4208-A6BE-A28F14A7C3ED}" destId="{F8A1579D-7B89-440C-8B88-088C113E93B7}" srcOrd="0" destOrd="0" parTransId="{571310DE-0FA4-41CF-B528-C3C34884A507}" sibTransId="{DE11FB09-4B5E-4CB9-9FA5-4781E958E8EA}"/>
    <dgm:cxn modelId="{C0E30B1C-15DD-469D-84F0-FD204082C976}" type="presOf" srcId="{E5A4F8E9-9C22-4FA9-AC58-2CF4A26EE19D}" destId="{9D5FB2AC-CD0F-449A-867D-6014A6CBE5A4}" srcOrd="0" destOrd="0" presId="urn:microsoft.com/office/officeart/2005/8/layout/hProcess7"/>
    <dgm:cxn modelId="{45706B5F-7DB1-41C3-AD8F-013DF8C8AA04}" type="presOf" srcId="{F8A1579D-7B89-440C-8B88-088C113E93B7}" destId="{3E9A8005-6898-4162-B9E0-CA00A6051BF4}" srcOrd="1" destOrd="0" presId="urn:microsoft.com/office/officeart/2005/8/layout/hProcess7"/>
    <dgm:cxn modelId="{44488668-E394-4D34-83AB-E966780811FB}" srcId="{3A984FA9-550F-4208-A6BE-A28F14A7C3ED}" destId="{BA85087D-C0BE-45E5-A044-6817786F6E42}" srcOrd="1" destOrd="0" parTransId="{FAEC07D6-2F6C-431D-A267-87BD3CDC6535}" sibTransId="{A65C980C-37D9-4274-B327-FE6237D01131}"/>
    <dgm:cxn modelId="{93D85BDA-AB52-4A29-B428-92892E206DC1}" type="presOf" srcId="{BA85087D-C0BE-45E5-A044-6817786F6E42}" destId="{5250F8A9-ECAF-4438-A6D0-74290D2FF2EE}" srcOrd="1" destOrd="0" presId="urn:microsoft.com/office/officeart/2005/8/layout/hProcess7"/>
    <dgm:cxn modelId="{B549E159-500B-4C8D-8AF9-BDDF52DC17DE}" srcId="{3A984FA9-550F-4208-A6BE-A28F14A7C3ED}" destId="{E5A4F8E9-9C22-4FA9-AC58-2CF4A26EE19D}" srcOrd="2" destOrd="0" parTransId="{C7023F81-CA14-4E59-A0DF-0091EBBA48C9}" sibTransId="{2BAB86A7-6D77-47EE-93B4-EC6C3F16399E}"/>
    <dgm:cxn modelId="{BEA042BF-AC7D-4B84-9870-0611883DB509}" srcId="{F8A1579D-7B89-440C-8B88-088C113E93B7}" destId="{4405167C-6906-449C-AAC2-4BFEE036DDEF}" srcOrd="0" destOrd="0" parTransId="{80DF0532-D943-4626-86E9-CDCD7CDC4887}" sibTransId="{00D2A9E4-AC6B-409C-9270-74F1BD09A07B}"/>
    <dgm:cxn modelId="{75BCE60D-84C1-4CCC-8F38-2BF7E3BD3D85}" type="presOf" srcId="{E134F62D-C6F4-47A6-B7B3-517A1964B33E}" destId="{74BCCA65-4046-4715-AAFF-0E83F9A3C895}" srcOrd="0" destOrd="0" presId="urn:microsoft.com/office/officeart/2005/8/layout/hProcess7"/>
    <dgm:cxn modelId="{11798D52-271C-4BE0-BA9F-232FDC15F864}" type="presOf" srcId="{3A984FA9-550F-4208-A6BE-A28F14A7C3ED}" destId="{AFE771D5-320D-47DA-A988-0E28EDFCD18A}" srcOrd="0" destOrd="0" presId="urn:microsoft.com/office/officeart/2005/8/layout/hProcess7"/>
    <dgm:cxn modelId="{5C6F5C42-CB9C-4BBF-B957-F454021AF292}" type="presOf" srcId="{BA85087D-C0BE-45E5-A044-6817786F6E42}" destId="{DFE0BA21-0127-4146-9E0D-2EFC4DB5CCFE}" srcOrd="0" destOrd="0" presId="urn:microsoft.com/office/officeart/2005/8/layout/hProcess7"/>
    <dgm:cxn modelId="{E9C30DEC-0B24-432A-8F4A-E941D9CA96BD}" type="presOf" srcId="{4405167C-6906-449C-AAC2-4BFEE036DDEF}" destId="{100FCFD6-C289-4D79-AD32-A8323C1D542C}" srcOrd="0" destOrd="0" presId="urn:microsoft.com/office/officeart/2005/8/layout/hProcess7"/>
    <dgm:cxn modelId="{224BB3FE-761F-48E3-9295-91732F0877E5}" type="presOf" srcId="{E5A4F8E9-9C22-4FA9-AC58-2CF4A26EE19D}" destId="{55BF4044-9F6C-4215-8B87-876086FA4827}" srcOrd="1" destOrd="0" presId="urn:microsoft.com/office/officeart/2005/8/layout/hProcess7"/>
    <dgm:cxn modelId="{9BF28D56-7C1E-4FA9-82CB-19E9CBEEA2AC}" type="presParOf" srcId="{AFE771D5-320D-47DA-A988-0E28EDFCD18A}" destId="{3AE71C5F-4216-4CB5-BF01-C9B298F5A29E}" srcOrd="0" destOrd="0" presId="urn:microsoft.com/office/officeart/2005/8/layout/hProcess7"/>
    <dgm:cxn modelId="{6E640A6C-77E0-4BEC-8AEF-DBCC3E309946}" type="presParOf" srcId="{3AE71C5F-4216-4CB5-BF01-C9B298F5A29E}" destId="{AF6B5E7F-8D97-421A-A5AF-E9B55A051E02}" srcOrd="0" destOrd="0" presId="urn:microsoft.com/office/officeart/2005/8/layout/hProcess7"/>
    <dgm:cxn modelId="{1CF45EBE-E053-42B3-A221-AF56A6B9DDAA}" type="presParOf" srcId="{3AE71C5F-4216-4CB5-BF01-C9B298F5A29E}" destId="{3E9A8005-6898-4162-B9E0-CA00A6051BF4}" srcOrd="1" destOrd="0" presId="urn:microsoft.com/office/officeart/2005/8/layout/hProcess7"/>
    <dgm:cxn modelId="{EA2F4532-B972-4C1A-809A-A1A49415C6EC}" type="presParOf" srcId="{3AE71C5F-4216-4CB5-BF01-C9B298F5A29E}" destId="{100FCFD6-C289-4D79-AD32-A8323C1D542C}" srcOrd="2" destOrd="0" presId="urn:microsoft.com/office/officeart/2005/8/layout/hProcess7"/>
    <dgm:cxn modelId="{50EAED16-383F-4234-BED0-B923F8A02029}" type="presParOf" srcId="{AFE771D5-320D-47DA-A988-0E28EDFCD18A}" destId="{2DBE9833-A246-4363-AA31-570B42F73574}" srcOrd="1" destOrd="0" presId="urn:microsoft.com/office/officeart/2005/8/layout/hProcess7"/>
    <dgm:cxn modelId="{CB408376-779B-4970-AA48-1D10F38432E8}" type="presParOf" srcId="{AFE771D5-320D-47DA-A988-0E28EDFCD18A}" destId="{624C8F00-1DDA-4DCD-8E2C-D3BF543E34DB}" srcOrd="2" destOrd="0" presId="urn:microsoft.com/office/officeart/2005/8/layout/hProcess7"/>
    <dgm:cxn modelId="{E459D70F-2FBE-4C3E-9AE4-97890B85CC52}" type="presParOf" srcId="{624C8F00-1DDA-4DCD-8E2C-D3BF543E34DB}" destId="{45AB817A-02EC-4F8D-8350-5BE1E9B86364}" srcOrd="0" destOrd="0" presId="urn:microsoft.com/office/officeart/2005/8/layout/hProcess7"/>
    <dgm:cxn modelId="{654616A8-F8F3-4B85-99E6-1E3599EF7AA9}" type="presParOf" srcId="{624C8F00-1DDA-4DCD-8E2C-D3BF543E34DB}" destId="{2D3C0CAF-B923-4E03-A192-87FDA0A0BCAE}" srcOrd="1" destOrd="0" presId="urn:microsoft.com/office/officeart/2005/8/layout/hProcess7"/>
    <dgm:cxn modelId="{630DEA06-818B-4C1D-89BB-D7D37B87E7F3}" type="presParOf" srcId="{624C8F00-1DDA-4DCD-8E2C-D3BF543E34DB}" destId="{886176CC-4CF8-40EB-A0EE-834094B381F0}" srcOrd="2" destOrd="0" presId="urn:microsoft.com/office/officeart/2005/8/layout/hProcess7"/>
    <dgm:cxn modelId="{D10900CB-8C2E-461F-BB73-B8AF9FB03154}" type="presParOf" srcId="{AFE771D5-320D-47DA-A988-0E28EDFCD18A}" destId="{85E07FD4-3C9A-4259-BE18-AD60DC977586}" srcOrd="3" destOrd="0" presId="urn:microsoft.com/office/officeart/2005/8/layout/hProcess7"/>
    <dgm:cxn modelId="{E68E9B7E-63A9-4064-8F91-7AAD54F513EF}" type="presParOf" srcId="{AFE771D5-320D-47DA-A988-0E28EDFCD18A}" destId="{77C02159-5EE3-45C8-9A3E-DD8ED9C434AB}" srcOrd="4" destOrd="0" presId="urn:microsoft.com/office/officeart/2005/8/layout/hProcess7"/>
    <dgm:cxn modelId="{D0544AF6-EA4F-4276-9BE3-6FEEB33D152F}" type="presParOf" srcId="{77C02159-5EE3-45C8-9A3E-DD8ED9C434AB}" destId="{DFE0BA21-0127-4146-9E0D-2EFC4DB5CCFE}" srcOrd="0" destOrd="0" presId="urn:microsoft.com/office/officeart/2005/8/layout/hProcess7"/>
    <dgm:cxn modelId="{1DE9BB58-CFE6-47A0-8F72-7C106C75D7B8}" type="presParOf" srcId="{77C02159-5EE3-45C8-9A3E-DD8ED9C434AB}" destId="{5250F8A9-ECAF-4438-A6D0-74290D2FF2EE}" srcOrd="1" destOrd="0" presId="urn:microsoft.com/office/officeart/2005/8/layout/hProcess7"/>
    <dgm:cxn modelId="{E8BEE4D2-0234-4E5F-A7D5-75604C677D8E}" type="presParOf" srcId="{77C02159-5EE3-45C8-9A3E-DD8ED9C434AB}" destId="{74BCCA65-4046-4715-AAFF-0E83F9A3C895}" srcOrd="2" destOrd="0" presId="urn:microsoft.com/office/officeart/2005/8/layout/hProcess7"/>
    <dgm:cxn modelId="{AC77A58E-AC5D-4C5C-9092-2B35EF2459AF}" type="presParOf" srcId="{AFE771D5-320D-47DA-A988-0E28EDFCD18A}" destId="{93B7E6F0-0531-4FAC-87A3-30AC21B892D9}" srcOrd="5" destOrd="0" presId="urn:microsoft.com/office/officeart/2005/8/layout/hProcess7"/>
    <dgm:cxn modelId="{599EEB4E-9B2F-403E-BC31-532E2940C329}" type="presParOf" srcId="{AFE771D5-320D-47DA-A988-0E28EDFCD18A}" destId="{6EC46BEC-8ADB-4AA8-A801-C2048B4EFF7A}" srcOrd="6" destOrd="0" presId="urn:microsoft.com/office/officeart/2005/8/layout/hProcess7"/>
    <dgm:cxn modelId="{74D102BE-988A-41F6-947B-C3E8642B2588}" type="presParOf" srcId="{6EC46BEC-8ADB-4AA8-A801-C2048B4EFF7A}" destId="{8F8EF551-7C9E-4FF1-ABF2-8A54F51F40AD}" srcOrd="0" destOrd="0" presId="urn:microsoft.com/office/officeart/2005/8/layout/hProcess7"/>
    <dgm:cxn modelId="{458D36FD-A5CF-4026-8066-D2AE039C4847}" type="presParOf" srcId="{6EC46BEC-8ADB-4AA8-A801-C2048B4EFF7A}" destId="{5D128FD9-2561-40FF-8DDE-757DFF8FAAA2}" srcOrd="1" destOrd="0" presId="urn:microsoft.com/office/officeart/2005/8/layout/hProcess7"/>
    <dgm:cxn modelId="{38AD7D9D-D1D7-41A9-B1D4-470FEC78CE25}" type="presParOf" srcId="{6EC46BEC-8ADB-4AA8-A801-C2048B4EFF7A}" destId="{4C814820-4983-4B35-B28E-C9FAAF096534}" srcOrd="2" destOrd="0" presId="urn:microsoft.com/office/officeart/2005/8/layout/hProcess7"/>
    <dgm:cxn modelId="{255BE6F5-C417-4C83-A23D-5D530FBB7548}" type="presParOf" srcId="{AFE771D5-320D-47DA-A988-0E28EDFCD18A}" destId="{1B23674B-E933-4506-AB46-89874FD301E4}" srcOrd="7" destOrd="0" presId="urn:microsoft.com/office/officeart/2005/8/layout/hProcess7"/>
    <dgm:cxn modelId="{91D6C225-9E8E-44DE-8597-C93F5860E2C5}" type="presParOf" srcId="{AFE771D5-320D-47DA-A988-0E28EDFCD18A}" destId="{B7D3512D-E6FE-47E7-ABCB-4DFB46712E55}" srcOrd="8" destOrd="0" presId="urn:microsoft.com/office/officeart/2005/8/layout/hProcess7"/>
    <dgm:cxn modelId="{C745CC3C-F503-4598-8D0B-C646DE6CA98E}" type="presParOf" srcId="{B7D3512D-E6FE-47E7-ABCB-4DFB46712E55}" destId="{9D5FB2AC-CD0F-449A-867D-6014A6CBE5A4}" srcOrd="0" destOrd="0" presId="urn:microsoft.com/office/officeart/2005/8/layout/hProcess7"/>
    <dgm:cxn modelId="{036D7F6B-CDC5-41CD-9CB5-97EDD2C963CB}" type="presParOf" srcId="{B7D3512D-E6FE-47E7-ABCB-4DFB46712E55}" destId="{55BF4044-9F6C-4215-8B87-876086FA4827}" srcOrd="1" destOrd="0" presId="urn:microsoft.com/office/officeart/2005/8/layout/hProcess7"/>
    <dgm:cxn modelId="{C2D8D93D-EBF6-456A-A009-71277E7941C1}" type="presParOf" srcId="{B7D3512D-E6FE-47E7-ABCB-4DFB46712E55}" destId="{E6568B4D-1E84-43E5-8590-706F7325CC4D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A984FA9-550F-4208-A6BE-A28F14A7C3ED}" type="doc">
      <dgm:prSet loTypeId="urn:microsoft.com/office/officeart/2005/8/layout/hProcess7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GB"/>
        </a:p>
      </dgm:t>
    </dgm:pt>
    <dgm:pt modelId="{F8A1579D-7B89-440C-8B88-088C113E93B7}">
      <dgm:prSet phldrT="[Text]" custT="1"/>
      <dgm:spPr>
        <a:noFill/>
        <a:ln w="15875"/>
      </dgm:spPr>
      <dgm:t>
        <a:bodyPr vert="vert"/>
        <a:lstStyle/>
        <a:p>
          <a:r>
            <a:rPr lang="en-GB" sz="3200" dirty="0" smtClean="0"/>
            <a:t>1</a:t>
          </a:r>
          <a:endParaRPr lang="en-GB" sz="3200" dirty="0"/>
        </a:p>
      </dgm:t>
    </dgm:pt>
    <dgm:pt modelId="{571310DE-0FA4-41CF-B528-C3C34884A507}" type="parTrans" cxnId="{EB5A2ECB-0E92-409E-A281-DA7F64CE804E}">
      <dgm:prSet/>
      <dgm:spPr/>
      <dgm:t>
        <a:bodyPr/>
        <a:lstStyle/>
        <a:p>
          <a:endParaRPr lang="en-GB"/>
        </a:p>
      </dgm:t>
    </dgm:pt>
    <dgm:pt modelId="{DE11FB09-4B5E-4CB9-9FA5-4781E958E8EA}" type="sibTrans" cxnId="{EB5A2ECB-0E92-409E-A281-DA7F64CE804E}">
      <dgm:prSet/>
      <dgm:spPr/>
      <dgm:t>
        <a:bodyPr/>
        <a:lstStyle/>
        <a:p>
          <a:endParaRPr lang="en-GB"/>
        </a:p>
      </dgm:t>
    </dgm:pt>
    <dgm:pt modelId="{4405167C-6906-449C-AAC2-4BFEE036DDEF}">
      <dgm:prSet phldrT="[Text]"/>
      <dgm:spPr/>
      <dgm:t>
        <a:bodyPr/>
        <a:lstStyle/>
        <a:p>
          <a:r>
            <a:rPr lang="en-GB" b="1" dirty="0" smtClean="0">
              <a:solidFill>
                <a:srgbClr val="5B9BD5"/>
              </a:solidFill>
            </a:rPr>
            <a:t>Digital Literacy</a:t>
          </a:r>
          <a:endParaRPr lang="en-GB" b="1" dirty="0">
            <a:solidFill>
              <a:srgbClr val="5B9BD5"/>
            </a:solidFill>
          </a:endParaRPr>
        </a:p>
      </dgm:t>
    </dgm:pt>
    <dgm:pt modelId="{80DF0532-D943-4626-86E9-CDCD7CDC4887}" type="parTrans" cxnId="{BEA042BF-AC7D-4B84-9870-0611883DB509}">
      <dgm:prSet/>
      <dgm:spPr/>
      <dgm:t>
        <a:bodyPr/>
        <a:lstStyle/>
        <a:p>
          <a:endParaRPr lang="en-GB"/>
        </a:p>
      </dgm:t>
    </dgm:pt>
    <dgm:pt modelId="{00D2A9E4-AC6B-409C-9270-74F1BD09A07B}" type="sibTrans" cxnId="{BEA042BF-AC7D-4B84-9870-0611883DB509}">
      <dgm:prSet/>
      <dgm:spPr/>
      <dgm:t>
        <a:bodyPr/>
        <a:lstStyle/>
        <a:p>
          <a:endParaRPr lang="en-GB"/>
        </a:p>
      </dgm:t>
    </dgm:pt>
    <dgm:pt modelId="{BA85087D-C0BE-45E5-A044-6817786F6E42}">
      <dgm:prSet phldrT="[Text]" custT="1"/>
      <dgm:spPr>
        <a:noFill/>
        <a:ln w="15875"/>
      </dgm:spPr>
      <dgm:t>
        <a:bodyPr vert="vert"/>
        <a:lstStyle/>
        <a:p>
          <a:r>
            <a:rPr lang="en-GB" sz="3200" dirty="0" smtClean="0"/>
            <a:t>2</a:t>
          </a:r>
          <a:endParaRPr lang="en-GB" sz="3200" dirty="0"/>
        </a:p>
      </dgm:t>
    </dgm:pt>
    <dgm:pt modelId="{FAEC07D6-2F6C-431D-A267-87BD3CDC6535}" type="parTrans" cxnId="{44488668-E394-4D34-83AB-E966780811FB}">
      <dgm:prSet/>
      <dgm:spPr/>
      <dgm:t>
        <a:bodyPr/>
        <a:lstStyle/>
        <a:p>
          <a:endParaRPr lang="en-GB"/>
        </a:p>
      </dgm:t>
    </dgm:pt>
    <dgm:pt modelId="{A65C980C-37D9-4274-B327-FE6237D01131}" type="sibTrans" cxnId="{44488668-E394-4D34-83AB-E966780811FB}">
      <dgm:prSet/>
      <dgm:spPr/>
      <dgm:t>
        <a:bodyPr/>
        <a:lstStyle/>
        <a:p>
          <a:endParaRPr lang="en-GB"/>
        </a:p>
      </dgm:t>
    </dgm:pt>
    <dgm:pt modelId="{E134F62D-C6F4-47A6-B7B3-517A1964B33E}">
      <dgm:prSet phldrT="[Text]"/>
      <dgm:spPr/>
      <dgm:t>
        <a:bodyPr/>
        <a:lstStyle/>
        <a:p>
          <a:r>
            <a:rPr lang="en-GB" b="1" dirty="0" smtClean="0">
              <a:solidFill>
                <a:srgbClr val="43BB8D"/>
              </a:solidFill>
            </a:rPr>
            <a:t>Computer Science</a:t>
          </a:r>
          <a:endParaRPr lang="en-GB" b="1" dirty="0">
            <a:solidFill>
              <a:srgbClr val="43BB8D"/>
            </a:solidFill>
          </a:endParaRPr>
        </a:p>
      </dgm:t>
    </dgm:pt>
    <dgm:pt modelId="{572FACB5-1809-4F70-B7AA-1B57DDDF3FD0}" type="parTrans" cxnId="{B85E115C-F740-4D1F-866B-8D3838C0932E}">
      <dgm:prSet/>
      <dgm:spPr/>
      <dgm:t>
        <a:bodyPr/>
        <a:lstStyle/>
        <a:p>
          <a:endParaRPr lang="en-GB"/>
        </a:p>
      </dgm:t>
    </dgm:pt>
    <dgm:pt modelId="{EE3328C1-56C8-44F5-A7F5-8118AEEF41B0}" type="sibTrans" cxnId="{B85E115C-F740-4D1F-866B-8D3838C0932E}">
      <dgm:prSet/>
      <dgm:spPr/>
      <dgm:t>
        <a:bodyPr/>
        <a:lstStyle/>
        <a:p>
          <a:endParaRPr lang="en-GB"/>
        </a:p>
      </dgm:t>
    </dgm:pt>
    <dgm:pt modelId="{E5A4F8E9-9C22-4FA9-AC58-2CF4A26EE19D}">
      <dgm:prSet phldrT="[Text]" custT="1"/>
      <dgm:spPr>
        <a:noFill/>
        <a:ln w="15875"/>
      </dgm:spPr>
      <dgm:t>
        <a:bodyPr vert="vert"/>
        <a:lstStyle/>
        <a:p>
          <a:r>
            <a:rPr lang="en-GB" sz="3200" dirty="0" smtClean="0"/>
            <a:t>3</a:t>
          </a:r>
          <a:endParaRPr lang="en-GB" sz="3200" dirty="0"/>
        </a:p>
      </dgm:t>
    </dgm:pt>
    <dgm:pt modelId="{C7023F81-CA14-4E59-A0DF-0091EBBA48C9}" type="parTrans" cxnId="{B549E159-500B-4C8D-8AF9-BDDF52DC17DE}">
      <dgm:prSet/>
      <dgm:spPr/>
      <dgm:t>
        <a:bodyPr/>
        <a:lstStyle/>
        <a:p>
          <a:endParaRPr lang="en-GB"/>
        </a:p>
      </dgm:t>
    </dgm:pt>
    <dgm:pt modelId="{2BAB86A7-6D77-47EE-93B4-EC6C3F16399E}" type="sibTrans" cxnId="{B549E159-500B-4C8D-8AF9-BDDF52DC17DE}">
      <dgm:prSet/>
      <dgm:spPr/>
      <dgm:t>
        <a:bodyPr/>
        <a:lstStyle/>
        <a:p>
          <a:endParaRPr lang="en-GB"/>
        </a:p>
      </dgm:t>
    </dgm:pt>
    <dgm:pt modelId="{4F319FF5-5561-4F36-A357-9B3ACFF90175}">
      <dgm:prSet phldrT="[Text]"/>
      <dgm:spPr/>
      <dgm:t>
        <a:bodyPr/>
        <a:lstStyle/>
        <a:p>
          <a:r>
            <a:rPr lang="en-GB" b="1" dirty="0" smtClean="0">
              <a:solidFill>
                <a:srgbClr val="70AD47"/>
              </a:solidFill>
            </a:rPr>
            <a:t>Information Technology</a:t>
          </a:r>
          <a:endParaRPr lang="en-GB" b="1" dirty="0">
            <a:solidFill>
              <a:srgbClr val="70AD47"/>
            </a:solidFill>
          </a:endParaRPr>
        </a:p>
      </dgm:t>
    </dgm:pt>
    <dgm:pt modelId="{CD4FD8F4-3FF2-4E29-B398-E78F85C1E7B1}" type="parTrans" cxnId="{DBA4B198-577F-4AFE-BD10-A7903C8E00F7}">
      <dgm:prSet/>
      <dgm:spPr/>
      <dgm:t>
        <a:bodyPr/>
        <a:lstStyle/>
        <a:p>
          <a:endParaRPr lang="en-GB"/>
        </a:p>
      </dgm:t>
    </dgm:pt>
    <dgm:pt modelId="{13DDA3ED-B937-4EEF-917D-8875DEACC84F}" type="sibTrans" cxnId="{DBA4B198-577F-4AFE-BD10-A7903C8E00F7}">
      <dgm:prSet/>
      <dgm:spPr/>
      <dgm:t>
        <a:bodyPr/>
        <a:lstStyle/>
        <a:p>
          <a:endParaRPr lang="en-GB"/>
        </a:p>
      </dgm:t>
    </dgm:pt>
    <dgm:pt modelId="{AFE771D5-320D-47DA-A988-0E28EDFCD18A}" type="pres">
      <dgm:prSet presAssocID="{3A984FA9-550F-4208-A6BE-A28F14A7C3ED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3AE71C5F-4216-4CB5-BF01-C9B298F5A29E}" type="pres">
      <dgm:prSet presAssocID="{F8A1579D-7B89-440C-8B88-088C113E93B7}" presName="compositeNode" presStyleCnt="0">
        <dgm:presLayoutVars>
          <dgm:bulletEnabled val="1"/>
        </dgm:presLayoutVars>
      </dgm:prSet>
      <dgm:spPr/>
    </dgm:pt>
    <dgm:pt modelId="{AF6B5E7F-8D97-421A-A5AF-E9B55A051E02}" type="pres">
      <dgm:prSet presAssocID="{F8A1579D-7B89-440C-8B88-088C113E93B7}" presName="bgRect" presStyleLbl="node1" presStyleIdx="0" presStyleCnt="3"/>
      <dgm:spPr/>
      <dgm:t>
        <a:bodyPr/>
        <a:lstStyle/>
        <a:p>
          <a:endParaRPr lang="en-GB"/>
        </a:p>
      </dgm:t>
    </dgm:pt>
    <dgm:pt modelId="{3E9A8005-6898-4162-B9E0-CA00A6051BF4}" type="pres">
      <dgm:prSet presAssocID="{F8A1579D-7B89-440C-8B88-088C113E93B7}" presName="parentNode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100FCFD6-C289-4D79-AD32-A8323C1D542C}" type="pres">
      <dgm:prSet presAssocID="{F8A1579D-7B89-440C-8B88-088C113E93B7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2DBE9833-A246-4363-AA31-570B42F73574}" type="pres">
      <dgm:prSet presAssocID="{DE11FB09-4B5E-4CB9-9FA5-4781E958E8EA}" presName="hSp" presStyleCnt="0"/>
      <dgm:spPr/>
    </dgm:pt>
    <dgm:pt modelId="{624C8F00-1DDA-4DCD-8E2C-D3BF543E34DB}" type="pres">
      <dgm:prSet presAssocID="{DE11FB09-4B5E-4CB9-9FA5-4781E958E8EA}" presName="vProcSp" presStyleCnt="0"/>
      <dgm:spPr/>
    </dgm:pt>
    <dgm:pt modelId="{45AB817A-02EC-4F8D-8350-5BE1E9B86364}" type="pres">
      <dgm:prSet presAssocID="{DE11FB09-4B5E-4CB9-9FA5-4781E958E8EA}" presName="vSp1" presStyleCnt="0"/>
      <dgm:spPr/>
    </dgm:pt>
    <dgm:pt modelId="{2D3C0CAF-B923-4E03-A192-87FDA0A0BCAE}" type="pres">
      <dgm:prSet presAssocID="{DE11FB09-4B5E-4CB9-9FA5-4781E958E8EA}" presName="simulatedConn" presStyleLbl="solidFgAcc1" presStyleIdx="0" presStyleCnt="2"/>
      <dgm:spPr/>
    </dgm:pt>
    <dgm:pt modelId="{886176CC-4CF8-40EB-A0EE-834094B381F0}" type="pres">
      <dgm:prSet presAssocID="{DE11FB09-4B5E-4CB9-9FA5-4781E958E8EA}" presName="vSp2" presStyleCnt="0"/>
      <dgm:spPr/>
    </dgm:pt>
    <dgm:pt modelId="{85E07FD4-3C9A-4259-BE18-AD60DC977586}" type="pres">
      <dgm:prSet presAssocID="{DE11FB09-4B5E-4CB9-9FA5-4781E958E8EA}" presName="sibTrans" presStyleCnt="0"/>
      <dgm:spPr/>
    </dgm:pt>
    <dgm:pt modelId="{77C02159-5EE3-45C8-9A3E-DD8ED9C434AB}" type="pres">
      <dgm:prSet presAssocID="{BA85087D-C0BE-45E5-A044-6817786F6E42}" presName="compositeNode" presStyleCnt="0">
        <dgm:presLayoutVars>
          <dgm:bulletEnabled val="1"/>
        </dgm:presLayoutVars>
      </dgm:prSet>
      <dgm:spPr/>
    </dgm:pt>
    <dgm:pt modelId="{DFE0BA21-0127-4146-9E0D-2EFC4DB5CCFE}" type="pres">
      <dgm:prSet presAssocID="{BA85087D-C0BE-45E5-A044-6817786F6E42}" presName="bgRect" presStyleLbl="node1" presStyleIdx="1" presStyleCnt="3"/>
      <dgm:spPr/>
      <dgm:t>
        <a:bodyPr/>
        <a:lstStyle/>
        <a:p>
          <a:endParaRPr lang="en-GB"/>
        </a:p>
      </dgm:t>
    </dgm:pt>
    <dgm:pt modelId="{5250F8A9-ECAF-4438-A6D0-74290D2FF2EE}" type="pres">
      <dgm:prSet presAssocID="{BA85087D-C0BE-45E5-A044-6817786F6E42}" presName="parentNode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74BCCA65-4046-4715-AAFF-0E83F9A3C895}" type="pres">
      <dgm:prSet presAssocID="{BA85087D-C0BE-45E5-A044-6817786F6E42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93B7E6F0-0531-4FAC-87A3-30AC21B892D9}" type="pres">
      <dgm:prSet presAssocID="{A65C980C-37D9-4274-B327-FE6237D01131}" presName="hSp" presStyleCnt="0"/>
      <dgm:spPr/>
    </dgm:pt>
    <dgm:pt modelId="{6EC46BEC-8ADB-4AA8-A801-C2048B4EFF7A}" type="pres">
      <dgm:prSet presAssocID="{A65C980C-37D9-4274-B327-FE6237D01131}" presName="vProcSp" presStyleCnt="0"/>
      <dgm:spPr/>
    </dgm:pt>
    <dgm:pt modelId="{8F8EF551-7C9E-4FF1-ABF2-8A54F51F40AD}" type="pres">
      <dgm:prSet presAssocID="{A65C980C-37D9-4274-B327-FE6237D01131}" presName="vSp1" presStyleCnt="0"/>
      <dgm:spPr/>
    </dgm:pt>
    <dgm:pt modelId="{5D128FD9-2561-40FF-8DDE-757DFF8FAAA2}" type="pres">
      <dgm:prSet presAssocID="{A65C980C-37D9-4274-B327-FE6237D01131}" presName="simulatedConn" presStyleLbl="solidFgAcc1" presStyleIdx="1" presStyleCnt="2" custAng="10800000" custLinFactNeighborX="4282" custLinFactNeighborY="3902"/>
      <dgm:spPr/>
    </dgm:pt>
    <dgm:pt modelId="{4C814820-4983-4B35-B28E-C9FAAF096534}" type="pres">
      <dgm:prSet presAssocID="{A65C980C-37D9-4274-B327-FE6237D01131}" presName="vSp2" presStyleCnt="0"/>
      <dgm:spPr/>
    </dgm:pt>
    <dgm:pt modelId="{1B23674B-E933-4506-AB46-89874FD301E4}" type="pres">
      <dgm:prSet presAssocID="{A65C980C-37D9-4274-B327-FE6237D01131}" presName="sibTrans" presStyleCnt="0"/>
      <dgm:spPr/>
    </dgm:pt>
    <dgm:pt modelId="{B7D3512D-E6FE-47E7-ABCB-4DFB46712E55}" type="pres">
      <dgm:prSet presAssocID="{E5A4F8E9-9C22-4FA9-AC58-2CF4A26EE19D}" presName="compositeNode" presStyleCnt="0">
        <dgm:presLayoutVars>
          <dgm:bulletEnabled val="1"/>
        </dgm:presLayoutVars>
      </dgm:prSet>
      <dgm:spPr/>
    </dgm:pt>
    <dgm:pt modelId="{9D5FB2AC-CD0F-449A-867D-6014A6CBE5A4}" type="pres">
      <dgm:prSet presAssocID="{E5A4F8E9-9C22-4FA9-AC58-2CF4A26EE19D}" presName="bgRect" presStyleLbl="node1" presStyleIdx="2" presStyleCnt="3"/>
      <dgm:spPr/>
      <dgm:t>
        <a:bodyPr/>
        <a:lstStyle/>
        <a:p>
          <a:endParaRPr lang="en-GB"/>
        </a:p>
      </dgm:t>
    </dgm:pt>
    <dgm:pt modelId="{55BF4044-9F6C-4215-8B87-876086FA4827}" type="pres">
      <dgm:prSet presAssocID="{E5A4F8E9-9C22-4FA9-AC58-2CF4A26EE19D}" presName="parentNode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E6568B4D-1E84-43E5-8590-706F7325CC4D}" type="pres">
      <dgm:prSet presAssocID="{E5A4F8E9-9C22-4FA9-AC58-2CF4A26EE19D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D00A2ED3-C2E3-4C36-B7C9-E1DBEC3FDB37}" type="presOf" srcId="{4405167C-6906-449C-AAC2-4BFEE036DDEF}" destId="{100FCFD6-C289-4D79-AD32-A8323C1D542C}" srcOrd="0" destOrd="0" presId="urn:microsoft.com/office/officeart/2005/8/layout/hProcess7"/>
    <dgm:cxn modelId="{C9AF73F3-6403-4EAB-ADA1-E4146C75FFB7}" type="presOf" srcId="{F8A1579D-7B89-440C-8B88-088C113E93B7}" destId="{AF6B5E7F-8D97-421A-A5AF-E9B55A051E02}" srcOrd="0" destOrd="0" presId="urn:microsoft.com/office/officeart/2005/8/layout/hProcess7"/>
    <dgm:cxn modelId="{6A3A1210-F10C-4DBC-B173-EBDA731A8228}" type="presOf" srcId="{3A984FA9-550F-4208-A6BE-A28F14A7C3ED}" destId="{AFE771D5-320D-47DA-A988-0E28EDFCD18A}" srcOrd="0" destOrd="0" presId="urn:microsoft.com/office/officeart/2005/8/layout/hProcess7"/>
    <dgm:cxn modelId="{44488668-E394-4D34-83AB-E966780811FB}" srcId="{3A984FA9-550F-4208-A6BE-A28F14A7C3ED}" destId="{BA85087D-C0BE-45E5-A044-6817786F6E42}" srcOrd="1" destOrd="0" parTransId="{FAEC07D6-2F6C-431D-A267-87BD3CDC6535}" sibTransId="{A65C980C-37D9-4274-B327-FE6237D01131}"/>
    <dgm:cxn modelId="{EB5A2ECB-0E92-409E-A281-DA7F64CE804E}" srcId="{3A984FA9-550F-4208-A6BE-A28F14A7C3ED}" destId="{F8A1579D-7B89-440C-8B88-088C113E93B7}" srcOrd="0" destOrd="0" parTransId="{571310DE-0FA4-41CF-B528-C3C34884A507}" sibTransId="{DE11FB09-4B5E-4CB9-9FA5-4781E958E8EA}"/>
    <dgm:cxn modelId="{A42FB957-9CE5-4E8C-8FF4-6C5FA6E484A1}" type="presOf" srcId="{BA85087D-C0BE-45E5-A044-6817786F6E42}" destId="{5250F8A9-ECAF-4438-A6D0-74290D2FF2EE}" srcOrd="1" destOrd="0" presId="urn:microsoft.com/office/officeart/2005/8/layout/hProcess7"/>
    <dgm:cxn modelId="{A0F32661-713F-4638-91FA-3B9B7E4548CE}" type="presOf" srcId="{E5A4F8E9-9C22-4FA9-AC58-2CF4A26EE19D}" destId="{9D5FB2AC-CD0F-449A-867D-6014A6CBE5A4}" srcOrd="0" destOrd="0" presId="urn:microsoft.com/office/officeart/2005/8/layout/hProcess7"/>
    <dgm:cxn modelId="{A13547D2-9B5D-4371-8AED-18862B19492F}" type="presOf" srcId="{BA85087D-C0BE-45E5-A044-6817786F6E42}" destId="{DFE0BA21-0127-4146-9E0D-2EFC4DB5CCFE}" srcOrd="0" destOrd="0" presId="urn:microsoft.com/office/officeart/2005/8/layout/hProcess7"/>
    <dgm:cxn modelId="{B549E159-500B-4C8D-8AF9-BDDF52DC17DE}" srcId="{3A984FA9-550F-4208-A6BE-A28F14A7C3ED}" destId="{E5A4F8E9-9C22-4FA9-AC58-2CF4A26EE19D}" srcOrd="2" destOrd="0" parTransId="{C7023F81-CA14-4E59-A0DF-0091EBBA48C9}" sibTransId="{2BAB86A7-6D77-47EE-93B4-EC6C3F16399E}"/>
    <dgm:cxn modelId="{B84979A6-67C1-4834-9E96-B2B3F6B7F5B2}" type="presOf" srcId="{E5A4F8E9-9C22-4FA9-AC58-2CF4A26EE19D}" destId="{55BF4044-9F6C-4215-8B87-876086FA4827}" srcOrd="1" destOrd="0" presId="urn:microsoft.com/office/officeart/2005/8/layout/hProcess7"/>
    <dgm:cxn modelId="{DBA4B198-577F-4AFE-BD10-A7903C8E00F7}" srcId="{E5A4F8E9-9C22-4FA9-AC58-2CF4A26EE19D}" destId="{4F319FF5-5561-4F36-A357-9B3ACFF90175}" srcOrd="0" destOrd="0" parTransId="{CD4FD8F4-3FF2-4E29-B398-E78F85C1E7B1}" sibTransId="{13DDA3ED-B937-4EEF-917D-8875DEACC84F}"/>
    <dgm:cxn modelId="{990C5027-B0E9-4DB3-B5B7-04B4400E3684}" type="presOf" srcId="{4F319FF5-5561-4F36-A357-9B3ACFF90175}" destId="{E6568B4D-1E84-43E5-8590-706F7325CC4D}" srcOrd="0" destOrd="0" presId="urn:microsoft.com/office/officeart/2005/8/layout/hProcess7"/>
    <dgm:cxn modelId="{4CF1CDB0-01CE-44E4-9D0A-54A38A1637E1}" type="presOf" srcId="{F8A1579D-7B89-440C-8B88-088C113E93B7}" destId="{3E9A8005-6898-4162-B9E0-CA00A6051BF4}" srcOrd="1" destOrd="0" presId="urn:microsoft.com/office/officeart/2005/8/layout/hProcess7"/>
    <dgm:cxn modelId="{B85E115C-F740-4D1F-866B-8D3838C0932E}" srcId="{BA85087D-C0BE-45E5-A044-6817786F6E42}" destId="{E134F62D-C6F4-47A6-B7B3-517A1964B33E}" srcOrd="0" destOrd="0" parTransId="{572FACB5-1809-4F70-B7AA-1B57DDDF3FD0}" sibTransId="{EE3328C1-56C8-44F5-A7F5-8118AEEF41B0}"/>
    <dgm:cxn modelId="{377954F7-177F-48C4-A9F6-2FA66862CD61}" type="presOf" srcId="{E134F62D-C6F4-47A6-B7B3-517A1964B33E}" destId="{74BCCA65-4046-4715-AAFF-0E83F9A3C895}" srcOrd="0" destOrd="0" presId="urn:microsoft.com/office/officeart/2005/8/layout/hProcess7"/>
    <dgm:cxn modelId="{BEA042BF-AC7D-4B84-9870-0611883DB509}" srcId="{F8A1579D-7B89-440C-8B88-088C113E93B7}" destId="{4405167C-6906-449C-AAC2-4BFEE036DDEF}" srcOrd="0" destOrd="0" parTransId="{80DF0532-D943-4626-86E9-CDCD7CDC4887}" sibTransId="{00D2A9E4-AC6B-409C-9270-74F1BD09A07B}"/>
    <dgm:cxn modelId="{C173199B-01E2-4416-9887-3D1401C599DE}" type="presParOf" srcId="{AFE771D5-320D-47DA-A988-0E28EDFCD18A}" destId="{3AE71C5F-4216-4CB5-BF01-C9B298F5A29E}" srcOrd="0" destOrd="0" presId="urn:microsoft.com/office/officeart/2005/8/layout/hProcess7"/>
    <dgm:cxn modelId="{370F4BC5-1346-4129-90A9-AE63DB7910D9}" type="presParOf" srcId="{3AE71C5F-4216-4CB5-BF01-C9B298F5A29E}" destId="{AF6B5E7F-8D97-421A-A5AF-E9B55A051E02}" srcOrd="0" destOrd="0" presId="urn:microsoft.com/office/officeart/2005/8/layout/hProcess7"/>
    <dgm:cxn modelId="{ECFE2D2A-E2BD-42B5-892E-296315F09A9B}" type="presParOf" srcId="{3AE71C5F-4216-4CB5-BF01-C9B298F5A29E}" destId="{3E9A8005-6898-4162-B9E0-CA00A6051BF4}" srcOrd="1" destOrd="0" presId="urn:microsoft.com/office/officeart/2005/8/layout/hProcess7"/>
    <dgm:cxn modelId="{5B664AC7-792A-4761-9879-E11677DC261C}" type="presParOf" srcId="{3AE71C5F-4216-4CB5-BF01-C9B298F5A29E}" destId="{100FCFD6-C289-4D79-AD32-A8323C1D542C}" srcOrd="2" destOrd="0" presId="urn:microsoft.com/office/officeart/2005/8/layout/hProcess7"/>
    <dgm:cxn modelId="{71B3A432-23FD-4F85-8C7D-6B420D48BA4C}" type="presParOf" srcId="{AFE771D5-320D-47DA-A988-0E28EDFCD18A}" destId="{2DBE9833-A246-4363-AA31-570B42F73574}" srcOrd="1" destOrd="0" presId="urn:microsoft.com/office/officeart/2005/8/layout/hProcess7"/>
    <dgm:cxn modelId="{E7BDC108-27DB-49D2-ADB2-1B477D930DAB}" type="presParOf" srcId="{AFE771D5-320D-47DA-A988-0E28EDFCD18A}" destId="{624C8F00-1DDA-4DCD-8E2C-D3BF543E34DB}" srcOrd="2" destOrd="0" presId="urn:microsoft.com/office/officeart/2005/8/layout/hProcess7"/>
    <dgm:cxn modelId="{1BC65FA9-5834-4C90-83A6-8474AFA3C600}" type="presParOf" srcId="{624C8F00-1DDA-4DCD-8E2C-D3BF543E34DB}" destId="{45AB817A-02EC-4F8D-8350-5BE1E9B86364}" srcOrd="0" destOrd="0" presId="urn:microsoft.com/office/officeart/2005/8/layout/hProcess7"/>
    <dgm:cxn modelId="{78F10ACF-71CE-48CF-AA60-38F2B93E9E6D}" type="presParOf" srcId="{624C8F00-1DDA-4DCD-8E2C-D3BF543E34DB}" destId="{2D3C0CAF-B923-4E03-A192-87FDA0A0BCAE}" srcOrd="1" destOrd="0" presId="urn:microsoft.com/office/officeart/2005/8/layout/hProcess7"/>
    <dgm:cxn modelId="{FE82BEDB-4863-40BF-8C85-3FF65677684E}" type="presParOf" srcId="{624C8F00-1DDA-4DCD-8E2C-D3BF543E34DB}" destId="{886176CC-4CF8-40EB-A0EE-834094B381F0}" srcOrd="2" destOrd="0" presId="urn:microsoft.com/office/officeart/2005/8/layout/hProcess7"/>
    <dgm:cxn modelId="{AFD116FB-219D-40AE-BC0B-CD4B72581FC7}" type="presParOf" srcId="{AFE771D5-320D-47DA-A988-0E28EDFCD18A}" destId="{85E07FD4-3C9A-4259-BE18-AD60DC977586}" srcOrd="3" destOrd="0" presId="urn:microsoft.com/office/officeart/2005/8/layout/hProcess7"/>
    <dgm:cxn modelId="{61B6956D-72DD-43D9-911E-3E3E31730BD7}" type="presParOf" srcId="{AFE771D5-320D-47DA-A988-0E28EDFCD18A}" destId="{77C02159-5EE3-45C8-9A3E-DD8ED9C434AB}" srcOrd="4" destOrd="0" presId="urn:microsoft.com/office/officeart/2005/8/layout/hProcess7"/>
    <dgm:cxn modelId="{337BE1E5-09A0-4B0F-ABFE-F1996109FCF7}" type="presParOf" srcId="{77C02159-5EE3-45C8-9A3E-DD8ED9C434AB}" destId="{DFE0BA21-0127-4146-9E0D-2EFC4DB5CCFE}" srcOrd="0" destOrd="0" presId="urn:microsoft.com/office/officeart/2005/8/layout/hProcess7"/>
    <dgm:cxn modelId="{E7B545F8-4B5E-4AF7-980C-41F7C416F8B1}" type="presParOf" srcId="{77C02159-5EE3-45C8-9A3E-DD8ED9C434AB}" destId="{5250F8A9-ECAF-4438-A6D0-74290D2FF2EE}" srcOrd="1" destOrd="0" presId="urn:microsoft.com/office/officeart/2005/8/layout/hProcess7"/>
    <dgm:cxn modelId="{40E5C24B-1970-4474-BD09-D684CD7A0477}" type="presParOf" srcId="{77C02159-5EE3-45C8-9A3E-DD8ED9C434AB}" destId="{74BCCA65-4046-4715-AAFF-0E83F9A3C895}" srcOrd="2" destOrd="0" presId="urn:microsoft.com/office/officeart/2005/8/layout/hProcess7"/>
    <dgm:cxn modelId="{118F0CB0-0C19-40F1-B208-13F3A5E96481}" type="presParOf" srcId="{AFE771D5-320D-47DA-A988-0E28EDFCD18A}" destId="{93B7E6F0-0531-4FAC-87A3-30AC21B892D9}" srcOrd="5" destOrd="0" presId="urn:microsoft.com/office/officeart/2005/8/layout/hProcess7"/>
    <dgm:cxn modelId="{1FBC9B82-28E1-4F72-A60E-8E33DBB509B7}" type="presParOf" srcId="{AFE771D5-320D-47DA-A988-0E28EDFCD18A}" destId="{6EC46BEC-8ADB-4AA8-A801-C2048B4EFF7A}" srcOrd="6" destOrd="0" presId="urn:microsoft.com/office/officeart/2005/8/layout/hProcess7"/>
    <dgm:cxn modelId="{6E04AA70-1F83-4C66-B1DA-A961EBC61FBE}" type="presParOf" srcId="{6EC46BEC-8ADB-4AA8-A801-C2048B4EFF7A}" destId="{8F8EF551-7C9E-4FF1-ABF2-8A54F51F40AD}" srcOrd="0" destOrd="0" presId="urn:microsoft.com/office/officeart/2005/8/layout/hProcess7"/>
    <dgm:cxn modelId="{BF9022BC-A57D-4609-9B0C-CF4520880A47}" type="presParOf" srcId="{6EC46BEC-8ADB-4AA8-A801-C2048B4EFF7A}" destId="{5D128FD9-2561-40FF-8DDE-757DFF8FAAA2}" srcOrd="1" destOrd="0" presId="urn:microsoft.com/office/officeart/2005/8/layout/hProcess7"/>
    <dgm:cxn modelId="{090E788D-467F-4F0D-A5D8-DDB23ED75180}" type="presParOf" srcId="{6EC46BEC-8ADB-4AA8-A801-C2048B4EFF7A}" destId="{4C814820-4983-4B35-B28E-C9FAAF096534}" srcOrd="2" destOrd="0" presId="urn:microsoft.com/office/officeart/2005/8/layout/hProcess7"/>
    <dgm:cxn modelId="{3DBB6F00-D916-4966-8A02-E1F9CB726911}" type="presParOf" srcId="{AFE771D5-320D-47DA-A988-0E28EDFCD18A}" destId="{1B23674B-E933-4506-AB46-89874FD301E4}" srcOrd="7" destOrd="0" presId="urn:microsoft.com/office/officeart/2005/8/layout/hProcess7"/>
    <dgm:cxn modelId="{7FC32DF6-0BC2-41D6-8CBB-11A827B683E4}" type="presParOf" srcId="{AFE771D5-320D-47DA-A988-0E28EDFCD18A}" destId="{B7D3512D-E6FE-47E7-ABCB-4DFB46712E55}" srcOrd="8" destOrd="0" presId="urn:microsoft.com/office/officeart/2005/8/layout/hProcess7"/>
    <dgm:cxn modelId="{00EBE42B-A678-4C4B-93C2-1CB2EF41ECFF}" type="presParOf" srcId="{B7D3512D-E6FE-47E7-ABCB-4DFB46712E55}" destId="{9D5FB2AC-CD0F-449A-867D-6014A6CBE5A4}" srcOrd="0" destOrd="0" presId="urn:microsoft.com/office/officeart/2005/8/layout/hProcess7"/>
    <dgm:cxn modelId="{9AA22410-6F73-4402-90AD-80037B2A5ECB}" type="presParOf" srcId="{B7D3512D-E6FE-47E7-ABCB-4DFB46712E55}" destId="{55BF4044-9F6C-4215-8B87-876086FA4827}" srcOrd="1" destOrd="0" presId="urn:microsoft.com/office/officeart/2005/8/layout/hProcess7"/>
    <dgm:cxn modelId="{C903071A-C6CD-4BA4-94C8-848FC690B047}" type="presParOf" srcId="{B7D3512D-E6FE-47E7-ABCB-4DFB46712E55}" destId="{E6568B4D-1E84-43E5-8590-706F7325CC4D}" srcOrd="2" destOrd="0" presId="urn:microsoft.com/office/officeart/2005/8/layout/hProcess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0A261A9-527B-4D60-BB66-5BFB63BFD0F0}">
      <dsp:nvSpPr>
        <dsp:cNvPr id="0" name=""/>
        <dsp:cNvSpPr/>
      </dsp:nvSpPr>
      <dsp:spPr>
        <a:xfrm>
          <a:off x="895687" y="2743"/>
          <a:ext cx="2351612" cy="117580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73660" rIns="11049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800" kern="1200" dirty="0" smtClean="0"/>
            <a:t>Term 1</a:t>
          </a:r>
          <a:endParaRPr lang="en-GB" sz="5800" kern="1200" dirty="0"/>
        </a:p>
      </dsp:txBody>
      <dsp:txXfrm>
        <a:off x="930125" y="37181"/>
        <a:ext cx="2282736" cy="1106930"/>
      </dsp:txXfrm>
    </dsp:sp>
    <dsp:sp modelId="{5FD82A24-EB26-4599-ADB4-41BE51277DBF}">
      <dsp:nvSpPr>
        <dsp:cNvPr id="0" name=""/>
        <dsp:cNvSpPr/>
      </dsp:nvSpPr>
      <dsp:spPr>
        <a:xfrm>
          <a:off x="1130849" y="1178549"/>
          <a:ext cx="235161" cy="881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1854"/>
              </a:lnTo>
              <a:lnTo>
                <a:pt x="235161" y="8818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3EB8912-962C-4B79-815E-451215A53554}">
      <dsp:nvSpPr>
        <dsp:cNvPr id="0" name=""/>
        <dsp:cNvSpPr/>
      </dsp:nvSpPr>
      <dsp:spPr>
        <a:xfrm>
          <a:off x="1366010" y="1472501"/>
          <a:ext cx="1881290" cy="1175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/>
            <a:t>Theory</a:t>
          </a:r>
        </a:p>
      </dsp:txBody>
      <dsp:txXfrm>
        <a:off x="1400448" y="1506939"/>
        <a:ext cx="1812414" cy="1106930"/>
      </dsp:txXfrm>
    </dsp:sp>
    <dsp:sp modelId="{2BBF939C-6F4E-42DA-A41A-436B56BB2071}">
      <dsp:nvSpPr>
        <dsp:cNvPr id="0" name=""/>
        <dsp:cNvSpPr/>
      </dsp:nvSpPr>
      <dsp:spPr>
        <a:xfrm>
          <a:off x="1130849" y="1178549"/>
          <a:ext cx="235161" cy="2351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1612"/>
              </a:lnTo>
              <a:lnTo>
                <a:pt x="235161" y="235161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4E0A17-89CE-4223-AAA7-042A24BC4E84}">
      <dsp:nvSpPr>
        <dsp:cNvPr id="0" name=""/>
        <dsp:cNvSpPr/>
      </dsp:nvSpPr>
      <dsp:spPr>
        <a:xfrm>
          <a:off x="1366010" y="2942259"/>
          <a:ext cx="1881290" cy="1175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/>
            <a:t>Practical</a:t>
          </a:r>
          <a:endParaRPr lang="en-GB" sz="3800" kern="1200" dirty="0"/>
        </a:p>
      </dsp:txBody>
      <dsp:txXfrm>
        <a:off x="1400448" y="2976697"/>
        <a:ext cx="1812414" cy="1106930"/>
      </dsp:txXfrm>
    </dsp:sp>
    <dsp:sp modelId="{752FBB5B-F0C7-40BB-BF71-C12D9CD8B624}">
      <dsp:nvSpPr>
        <dsp:cNvPr id="0" name=""/>
        <dsp:cNvSpPr/>
      </dsp:nvSpPr>
      <dsp:spPr>
        <a:xfrm>
          <a:off x="3835203" y="2743"/>
          <a:ext cx="2351612" cy="1175806"/>
        </a:xfrm>
        <a:prstGeom prst="roundRect">
          <a:avLst>
            <a:gd name="adj" fmla="val 10000"/>
          </a:avLst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73660" rIns="110490" bIns="7366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5800" kern="1200" dirty="0" smtClean="0"/>
            <a:t>Term 2</a:t>
          </a:r>
          <a:endParaRPr lang="en-GB" sz="5800" kern="1200" dirty="0"/>
        </a:p>
      </dsp:txBody>
      <dsp:txXfrm>
        <a:off x="3869641" y="37181"/>
        <a:ext cx="2282736" cy="1106930"/>
      </dsp:txXfrm>
    </dsp:sp>
    <dsp:sp modelId="{3A4F754B-6422-443A-9EE3-CAD3B9BCC7A1}">
      <dsp:nvSpPr>
        <dsp:cNvPr id="0" name=""/>
        <dsp:cNvSpPr/>
      </dsp:nvSpPr>
      <dsp:spPr>
        <a:xfrm>
          <a:off x="4070364" y="1178549"/>
          <a:ext cx="235161" cy="88185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81854"/>
              </a:lnTo>
              <a:lnTo>
                <a:pt x="235161" y="881854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2178F7-4397-44C4-B697-4269052EFEF0}">
      <dsp:nvSpPr>
        <dsp:cNvPr id="0" name=""/>
        <dsp:cNvSpPr/>
      </dsp:nvSpPr>
      <dsp:spPr>
        <a:xfrm>
          <a:off x="4305526" y="1472501"/>
          <a:ext cx="1881290" cy="1175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/>
            <a:t>Theory</a:t>
          </a:r>
          <a:endParaRPr lang="en-GB" sz="3800" kern="1200" dirty="0"/>
        </a:p>
      </dsp:txBody>
      <dsp:txXfrm>
        <a:off x="4339964" y="1506939"/>
        <a:ext cx="1812414" cy="1106930"/>
      </dsp:txXfrm>
    </dsp:sp>
    <dsp:sp modelId="{2260EEA9-C767-477B-A5CD-C64F282A6757}">
      <dsp:nvSpPr>
        <dsp:cNvPr id="0" name=""/>
        <dsp:cNvSpPr/>
      </dsp:nvSpPr>
      <dsp:spPr>
        <a:xfrm>
          <a:off x="4070364" y="1178549"/>
          <a:ext cx="235161" cy="235161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351612"/>
              </a:lnTo>
              <a:lnTo>
                <a:pt x="235161" y="2351612"/>
              </a:lnTo>
            </a:path>
          </a:pathLst>
        </a:custGeom>
        <a:noFill/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32AF9E1-878F-4590-8EFF-8E6D6590F57C}">
      <dsp:nvSpPr>
        <dsp:cNvPr id="0" name=""/>
        <dsp:cNvSpPr/>
      </dsp:nvSpPr>
      <dsp:spPr>
        <a:xfrm>
          <a:off x="4305526" y="2942259"/>
          <a:ext cx="1881290" cy="11758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48260" rIns="72390" bIns="48260" numCol="1" spcCol="1270" anchor="ctr" anchorCtr="0">
          <a:noAutofit/>
        </a:bodyPr>
        <a:lstStyle/>
        <a:p>
          <a:pPr lvl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kern="1200" dirty="0" smtClean="0"/>
            <a:t>Practical</a:t>
          </a:r>
          <a:endParaRPr lang="en-GB" sz="3800" kern="1200" dirty="0"/>
        </a:p>
      </dsp:txBody>
      <dsp:txXfrm>
        <a:off x="4339964" y="2976697"/>
        <a:ext cx="1812414" cy="110693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6B5E7F-8D97-421A-A5AF-E9B55A051E02}">
      <dsp:nvSpPr>
        <dsp:cNvPr id="0" name=""/>
        <dsp:cNvSpPr/>
      </dsp:nvSpPr>
      <dsp:spPr>
        <a:xfrm>
          <a:off x="596" y="656535"/>
          <a:ext cx="2568568" cy="3082282"/>
        </a:xfrm>
        <a:prstGeom prst="roundRect">
          <a:avLst>
            <a:gd name="adj" fmla="val 5000"/>
          </a:avLst>
        </a:prstGeom>
        <a:noFill/>
        <a:ln w="158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1</a:t>
          </a:r>
          <a:endParaRPr lang="en-GB" sz="3200" kern="1200" dirty="0"/>
        </a:p>
      </dsp:txBody>
      <dsp:txXfrm rot="16200000">
        <a:off x="-1006282" y="1663414"/>
        <a:ext cx="2527471" cy="513713"/>
      </dsp:txXfrm>
    </dsp:sp>
    <dsp:sp modelId="{100FCFD6-C289-4D79-AD32-A8323C1D542C}">
      <dsp:nvSpPr>
        <dsp:cNvPr id="0" name=""/>
        <dsp:cNvSpPr/>
      </dsp:nvSpPr>
      <dsp:spPr>
        <a:xfrm>
          <a:off x="514310" y="656535"/>
          <a:ext cx="1913583" cy="30822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0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1" kern="1200" dirty="0" smtClean="0">
              <a:solidFill>
                <a:srgbClr val="5B9BD5"/>
              </a:solidFill>
            </a:rPr>
            <a:t>Digital Literacy</a:t>
          </a:r>
          <a:endParaRPr lang="en-GB" sz="3000" b="1" kern="1200" dirty="0">
            <a:solidFill>
              <a:srgbClr val="5B9BD5"/>
            </a:solidFill>
          </a:endParaRPr>
        </a:p>
      </dsp:txBody>
      <dsp:txXfrm>
        <a:off x="514310" y="656535"/>
        <a:ext cx="1913583" cy="3082282"/>
      </dsp:txXfrm>
    </dsp:sp>
    <dsp:sp modelId="{DFE0BA21-0127-4146-9E0D-2EFC4DB5CCFE}">
      <dsp:nvSpPr>
        <dsp:cNvPr id="0" name=""/>
        <dsp:cNvSpPr/>
      </dsp:nvSpPr>
      <dsp:spPr>
        <a:xfrm>
          <a:off x="2659065" y="656535"/>
          <a:ext cx="2568568" cy="3082282"/>
        </a:xfrm>
        <a:prstGeom prst="roundRect">
          <a:avLst>
            <a:gd name="adj" fmla="val 5000"/>
          </a:avLst>
        </a:prstGeom>
        <a:noFill/>
        <a:ln w="158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2</a:t>
          </a:r>
          <a:endParaRPr lang="en-GB" sz="3200" kern="1200" dirty="0"/>
        </a:p>
      </dsp:txBody>
      <dsp:txXfrm rot="16200000">
        <a:off x="1652186" y="1663414"/>
        <a:ext cx="2527471" cy="513713"/>
      </dsp:txXfrm>
    </dsp:sp>
    <dsp:sp modelId="{2D3C0CAF-B923-4E03-A192-87FDA0A0BCAE}">
      <dsp:nvSpPr>
        <dsp:cNvPr id="0" name=""/>
        <dsp:cNvSpPr/>
      </dsp:nvSpPr>
      <dsp:spPr>
        <a:xfrm rot="5400000">
          <a:off x="2445499" y="3105326"/>
          <a:ext cx="452817" cy="38528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BCCA65-4046-4715-AAFF-0E83F9A3C895}">
      <dsp:nvSpPr>
        <dsp:cNvPr id="0" name=""/>
        <dsp:cNvSpPr/>
      </dsp:nvSpPr>
      <dsp:spPr>
        <a:xfrm>
          <a:off x="3172779" y="656535"/>
          <a:ext cx="1913583" cy="30822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0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1" kern="1200" dirty="0" smtClean="0">
              <a:solidFill>
                <a:srgbClr val="43BB8D"/>
              </a:solidFill>
            </a:rPr>
            <a:t>Computer Science</a:t>
          </a:r>
          <a:endParaRPr lang="en-GB" sz="3000" b="1" kern="1200" dirty="0">
            <a:solidFill>
              <a:srgbClr val="43BB8D"/>
            </a:solidFill>
          </a:endParaRPr>
        </a:p>
      </dsp:txBody>
      <dsp:txXfrm>
        <a:off x="3172779" y="656535"/>
        <a:ext cx="1913583" cy="3082282"/>
      </dsp:txXfrm>
    </dsp:sp>
    <dsp:sp modelId="{9D5FB2AC-CD0F-449A-867D-6014A6CBE5A4}">
      <dsp:nvSpPr>
        <dsp:cNvPr id="0" name=""/>
        <dsp:cNvSpPr/>
      </dsp:nvSpPr>
      <dsp:spPr>
        <a:xfrm>
          <a:off x="5317534" y="656535"/>
          <a:ext cx="2568568" cy="3082282"/>
        </a:xfrm>
        <a:prstGeom prst="roundRect">
          <a:avLst>
            <a:gd name="adj" fmla="val 5000"/>
          </a:avLst>
        </a:prstGeom>
        <a:noFill/>
        <a:ln w="15875" cap="flat" cmpd="sng" algn="ctr">
          <a:solidFill>
            <a:scrgbClr r="0" g="0" b="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vert" wrap="square" lIns="0" tIns="109728" rIns="142240" bIns="0" numCol="1" spcCol="1270" anchor="t" anchorCtr="0">
          <a:noAutofit/>
        </a:bodyPr>
        <a:lstStyle/>
        <a:p>
          <a:pPr lvl="0" algn="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smtClean="0"/>
            <a:t>3</a:t>
          </a:r>
          <a:endParaRPr lang="en-GB" sz="3200" kern="1200" dirty="0"/>
        </a:p>
      </dsp:txBody>
      <dsp:txXfrm rot="16200000">
        <a:off x="4310655" y="1663414"/>
        <a:ext cx="2527471" cy="513713"/>
      </dsp:txXfrm>
    </dsp:sp>
    <dsp:sp modelId="{5D128FD9-2561-40FF-8DDE-757DFF8FAAA2}">
      <dsp:nvSpPr>
        <dsp:cNvPr id="0" name=""/>
        <dsp:cNvSpPr/>
      </dsp:nvSpPr>
      <dsp:spPr>
        <a:xfrm rot="16200000">
          <a:off x="5120466" y="3113572"/>
          <a:ext cx="452817" cy="385285"/>
        </a:xfrm>
        <a:prstGeom prst="flowChartExtra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68B4D-1E84-43E5-8590-706F7325CC4D}">
      <dsp:nvSpPr>
        <dsp:cNvPr id="0" name=""/>
        <dsp:cNvSpPr/>
      </dsp:nvSpPr>
      <dsp:spPr>
        <a:xfrm>
          <a:off x="5831248" y="656535"/>
          <a:ext cx="1913583" cy="3082282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2870" rIns="0" bIns="0" numCol="1" spcCol="1270" anchor="t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000" b="1" kern="1200" dirty="0" smtClean="0">
              <a:solidFill>
                <a:srgbClr val="70AD47"/>
              </a:solidFill>
            </a:rPr>
            <a:t>Information Technology</a:t>
          </a:r>
          <a:endParaRPr lang="en-GB" sz="3000" b="1" kern="1200" dirty="0">
            <a:solidFill>
              <a:srgbClr val="70AD47"/>
            </a:solidFill>
          </a:endParaRPr>
        </a:p>
      </dsp:txBody>
      <dsp:txXfrm>
        <a:off x="5831248" y="656535"/>
        <a:ext cx="1913583" cy="30822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A0657-520C-45C4-9320-88AE30E85CD0}" type="datetimeFigureOut">
              <a:rPr lang="en-GB" smtClean="0"/>
              <a:t>20/06/2015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0233E-54A9-4839-8D55-81108C50B47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52335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F393-45A3-4EBA-8FE0-42F722C84832}" type="datetimeFigureOut">
              <a:rPr lang="en-GB" smtClean="0"/>
              <a:t>20/06/2015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662F-43DB-4B3A-939F-D7D845E6D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00941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F393-45A3-4EBA-8FE0-42F722C84832}" type="datetimeFigureOut">
              <a:rPr lang="en-GB" smtClean="0"/>
              <a:t>20/06/2015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662F-43DB-4B3A-939F-D7D845E6D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0722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F393-45A3-4EBA-8FE0-42F722C84832}" type="datetimeFigureOut">
              <a:rPr lang="en-GB" smtClean="0"/>
              <a:t>20/06/2015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662F-43DB-4B3A-939F-D7D845E6D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37041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F393-45A3-4EBA-8FE0-42F722C84832}" type="datetimeFigureOut">
              <a:rPr lang="en-GB" smtClean="0"/>
              <a:t>20/06/2015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662F-43DB-4B3A-939F-D7D845E6D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83728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F393-45A3-4EBA-8FE0-42F722C84832}" type="datetimeFigureOut">
              <a:rPr lang="en-GB" smtClean="0"/>
              <a:t>20/06/2015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662F-43DB-4B3A-939F-D7D845E6D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7206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F393-45A3-4EBA-8FE0-42F722C84832}" type="datetimeFigureOut">
              <a:rPr lang="en-GB" smtClean="0"/>
              <a:t>20/06/2015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662F-43DB-4B3A-939F-D7D845E6D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0360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F393-45A3-4EBA-8FE0-42F722C84832}" type="datetimeFigureOut">
              <a:rPr lang="en-GB" smtClean="0"/>
              <a:t>20/06/2015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662F-43DB-4B3A-939F-D7D845E6D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5184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F393-45A3-4EBA-8FE0-42F722C84832}" type="datetimeFigureOut">
              <a:rPr lang="en-GB" smtClean="0"/>
              <a:t>20/06/2015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662F-43DB-4B3A-939F-D7D845E6D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6144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F393-45A3-4EBA-8FE0-42F722C84832}" type="datetimeFigureOut">
              <a:rPr lang="en-GB" smtClean="0"/>
              <a:t>20/06/2015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662F-43DB-4B3A-939F-D7D845E6D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2067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F393-45A3-4EBA-8FE0-42F722C84832}" type="datetimeFigureOut">
              <a:rPr lang="en-GB" smtClean="0"/>
              <a:t>20/06/2015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662F-43DB-4B3A-939F-D7D845E6D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0271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5F393-45A3-4EBA-8FE0-42F722C84832}" type="datetimeFigureOut">
              <a:rPr lang="en-GB" smtClean="0"/>
              <a:t>20/06/2015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E662F-43DB-4B3A-939F-D7D845E6D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7345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85F393-45A3-4EBA-8FE0-42F722C84832}" type="datetimeFigureOut">
              <a:rPr lang="en-GB" smtClean="0"/>
              <a:t>20/06/2015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8E662F-43DB-4B3A-939F-D7D845E6DC6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2941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ccord Heavy SF" panose="020BE200000000000000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hyperlink" Target="https://sites.google.com/site/primaryictitt/home/key-stage-3/security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5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9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2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8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8.xml"/><Relationship Id="rId4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2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adsy.me/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1stYComputingSOW%202015.docx" TargetMode="External"/><Relationship Id="rId3" Type="http://schemas.openxmlformats.org/officeDocument/2006/relationships/diagramLayout" Target="../diagrams/layout8.xml"/><Relationship Id="rId7" Type="http://schemas.openxmlformats.org/officeDocument/2006/relationships/image" Target="../media/image15.jpg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3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3.jp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7" Type="http://schemas.openxmlformats.org/officeDocument/2006/relationships/image" Target="../media/image3.jp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3163" y="3834245"/>
            <a:ext cx="9036628" cy="548554"/>
          </a:xfrm>
        </p:spPr>
        <p:txBody>
          <a:bodyPr>
            <a:normAutofit fontScale="90000"/>
          </a:bodyPr>
          <a:lstStyle/>
          <a:p>
            <a:r>
              <a:rPr lang="en-GB" sz="8000" b="1" dirty="0">
                <a:latin typeface="+mn-lt"/>
              </a:rPr>
              <a:t>Computing in </a:t>
            </a:r>
            <a:r>
              <a:rPr lang="en-GB" sz="8000" b="1" dirty="0" err="1">
                <a:latin typeface="+mn-lt"/>
              </a:rPr>
              <a:t>Yr</a:t>
            </a:r>
            <a:r>
              <a:rPr lang="en-GB" sz="8000" b="1" dirty="0">
                <a:latin typeface="+mn-lt"/>
              </a:rPr>
              <a:t> 7 </a:t>
            </a:r>
            <a:r>
              <a:rPr lang="en-GB" b="1" dirty="0" smtClean="0">
                <a:latin typeface="+mn-lt"/>
              </a:rPr>
              <a:t/>
            </a:r>
            <a:br>
              <a:rPr lang="en-GB" b="1" dirty="0" smtClean="0">
                <a:latin typeface="+mn-lt"/>
              </a:rPr>
            </a:br>
            <a:r>
              <a:rPr lang="en-GB" b="1" dirty="0" smtClean="0">
                <a:latin typeface="+mn-lt"/>
              </a:rPr>
              <a:t>- </a:t>
            </a:r>
            <a:r>
              <a:rPr lang="en-GB" dirty="0">
                <a:latin typeface="+mn-lt"/>
              </a:rPr>
              <a:t>Keep them </a:t>
            </a:r>
            <a:r>
              <a:rPr lang="en-GB" dirty="0" smtClean="0">
                <a:latin typeface="+mn-lt"/>
              </a:rPr>
              <a:t>busy -</a:t>
            </a:r>
            <a:br>
              <a:rPr lang="en-GB" dirty="0" smtClean="0">
                <a:latin typeface="+mn-lt"/>
              </a:rPr>
            </a:br>
            <a:endParaRPr lang="en-GB" dirty="0">
              <a:latin typeface="+mn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2745" y="0"/>
            <a:ext cx="1118755" cy="1311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401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1393"/>
          </a:xfrm>
        </p:spPr>
        <p:txBody>
          <a:bodyPr/>
          <a:lstStyle/>
          <a:p>
            <a:r>
              <a:rPr lang="en-GB" dirty="0" smtClean="0"/>
              <a:t>Yr7 SOW – Factors to consider</a:t>
            </a:r>
            <a:endParaRPr lang="en-GB" dirty="0"/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57200" y="1334106"/>
            <a:ext cx="11513127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Meeting all subject</a:t>
            </a:r>
            <a:r>
              <a:rPr kumimoji="0" lang="en-GB" altLang="en-US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content within KS3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3200" b="1" baseline="0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3</a:t>
            </a:r>
            <a:r>
              <a:rPr lang="en-GB" altLang="en-US" sz="32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 years to cover – </a:t>
            </a:r>
            <a:r>
              <a:rPr lang="en-GB" alt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don’t cram in too much</a:t>
            </a:r>
            <a:endParaRPr lang="en-GB" altLang="en-US" sz="3200" dirty="0">
              <a:solidFill>
                <a:srgbClr val="FF0000"/>
              </a:solidFill>
              <a:latin typeface="Arial" panose="020B0604020202020204" pitchFamily="34" charset="0"/>
            </a:endParaRP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32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Subject Competency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3200" b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It will become easier over time – </a:t>
            </a:r>
            <a:r>
              <a:rPr lang="en-GB" alt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make </a:t>
            </a:r>
            <a:r>
              <a:rPr lang="en-GB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it </a:t>
            </a:r>
            <a:r>
              <a:rPr lang="en-GB" altLang="en-US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manageable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Resources in place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altLang="en-US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Use what you have – </a:t>
            </a:r>
            <a:r>
              <a:rPr lang="en-GB" altLang="en-US" sz="3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make things fit</a:t>
            </a:r>
          </a:p>
          <a:p>
            <a:pPr marL="457200" lvl="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Literacy not sole responsibility for Computing </a:t>
            </a:r>
            <a:r>
              <a:rPr lang="en-GB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Dept</a:t>
            </a: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GB" sz="3200" b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Delegate across </a:t>
            </a: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whole </a:t>
            </a:r>
            <a:r>
              <a:rPr lang="en-GB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school – </a:t>
            </a:r>
            <a:r>
              <a:rPr lang="en-GB" sz="3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get more </a:t>
            </a:r>
            <a:r>
              <a:rPr lang="en-GB" sz="3200" b="1" dirty="0" smtClean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involved</a:t>
            </a:r>
          </a:p>
          <a:p>
            <a:pPr marL="457200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Curriculum to be </a:t>
            </a: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imaginative, stimulating, broad and </a:t>
            </a:r>
            <a:r>
              <a:rPr lang="en-GB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balanced</a:t>
            </a:r>
          </a:p>
          <a:p>
            <a:pPr marL="914400" lvl="1" indent="-4572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GB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Grab their interest in Yr7 – </a:t>
            </a:r>
            <a:r>
              <a:rPr lang="en-GB" sz="3200" b="1" dirty="0" smtClean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keep them busy &amp; interested</a:t>
            </a:r>
            <a:endParaRPr lang="en-GB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149" y="158462"/>
            <a:ext cx="1483302" cy="122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37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1393"/>
          </a:xfrm>
        </p:spPr>
        <p:txBody>
          <a:bodyPr/>
          <a:lstStyle/>
          <a:p>
            <a:r>
              <a:rPr lang="en-GB" dirty="0" smtClean="0"/>
              <a:t>Yr7 SOW – Planning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82" y="128903"/>
            <a:ext cx="1343835" cy="134383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38200" y="1472738"/>
            <a:ext cx="3601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LONG TERM PLAN</a:t>
            </a:r>
            <a:endParaRPr lang="en-GB" sz="2400" b="1" dirty="0"/>
          </a:p>
        </p:txBody>
      </p:sp>
      <p:graphicFrame>
        <p:nvGraphicFramePr>
          <p:cNvPr id="12" name="Diagram 11"/>
          <p:cNvGraphicFramePr/>
          <p:nvPr>
            <p:extLst>
              <p:ext uri="{D42A27DB-BD31-4B8C-83A1-F6EECF244321}">
                <p14:modId xmlns:p14="http://schemas.microsoft.com/office/powerpoint/2010/main" val="1277393918"/>
              </p:ext>
            </p:extLst>
          </p:nvPr>
        </p:nvGraphicFramePr>
        <p:xfrm>
          <a:off x="792894" y="2051350"/>
          <a:ext cx="7082504" cy="41208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23" name="Group 22"/>
          <p:cNvGrpSpPr/>
          <p:nvPr/>
        </p:nvGrpSpPr>
        <p:grpSpPr>
          <a:xfrm>
            <a:off x="7501161" y="2064513"/>
            <a:ext cx="2351612" cy="1175806"/>
            <a:chOff x="3835203" y="2743"/>
            <a:chExt cx="2351612" cy="1175806"/>
          </a:xfrm>
        </p:grpSpPr>
        <p:sp>
          <p:nvSpPr>
            <p:cNvPr id="31" name="Rounded Rectangle 30"/>
            <p:cNvSpPr/>
            <p:nvPr/>
          </p:nvSpPr>
          <p:spPr>
            <a:xfrm>
              <a:off x="3835203" y="2743"/>
              <a:ext cx="2351612" cy="117580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-7353344"/>
                <a:satOff val="-10228"/>
                <a:lumOff val="-3922"/>
                <a:alphaOff val="0"/>
              </a:schemeClr>
            </a:fillRef>
            <a:effectRef idx="0">
              <a:schemeClr val="accent5">
                <a:hueOff val="-7353344"/>
                <a:satOff val="-10228"/>
                <a:lumOff val="-392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Rounded Rectangle 4"/>
            <p:cNvSpPr/>
            <p:nvPr/>
          </p:nvSpPr>
          <p:spPr>
            <a:xfrm>
              <a:off x="3869641" y="37181"/>
              <a:ext cx="2282736" cy="1106930"/>
            </a:xfrm>
            <a:prstGeom prst="rect">
              <a:avLst/>
            </a:prstGeom>
            <a:solidFill>
              <a:srgbClr val="43BB8D"/>
            </a:solidFill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0490" tIns="73660" rIns="110490" bIns="73660" numCol="1" spcCol="1270" anchor="ctr" anchorCtr="0">
              <a:noAutofit/>
            </a:bodyPr>
            <a:lstStyle/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5800" kern="1200" dirty="0" smtClean="0"/>
                <a:t>Term 3</a:t>
              </a:r>
              <a:endParaRPr lang="en-GB" sz="5800" kern="12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7971484" y="3534271"/>
            <a:ext cx="1881290" cy="1175806"/>
            <a:chOff x="4305526" y="1472501"/>
            <a:chExt cx="1881290" cy="1175806"/>
          </a:xfrm>
        </p:grpSpPr>
        <p:sp>
          <p:nvSpPr>
            <p:cNvPr id="29" name="Rounded Rectangle 28"/>
            <p:cNvSpPr/>
            <p:nvPr/>
          </p:nvSpPr>
          <p:spPr>
            <a:xfrm>
              <a:off x="4305526" y="1472501"/>
              <a:ext cx="1881290" cy="117580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hueOff val="-4902230"/>
                <a:satOff val="-6819"/>
                <a:lumOff val="-261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Rounded Rectangle 6"/>
            <p:cNvSpPr/>
            <p:nvPr/>
          </p:nvSpPr>
          <p:spPr>
            <a:xfrm>
              <a:off x="4339964" y="1506939"/>
              <a:ext cx="1812414" cy="1106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48260" rIns="72390" bIns="4826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800" kern="1200" dirty="0" smtClean="0"/>
                <a:t>Theory</a:t>
              </a:r>
              <a:endParaRPr lang="en-GB" sz="3800" kern="1200" dirty="0"/>
            </a:p>
          </p:txBody>
        </p:sp>
      </p:grpSp>
      <p:sp>
        <p:nvSpPr>
          <p:cNvPr id="25" name="Straight Connector 7"/>
          <p:cNvSpPr/>
          <p:nvPr/>
        </p:nvSpPr>
        <p:spPr>
          <a:xfrm>
            <a:off x="7736322" y="3240319"/>
            <a:ext cx="235161" cy="2351612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0"/>
                </a:moveTo>
                <a:lnTo>
                  <a:pt x="0" y="2351612"/>
                </a:lnTo>
                <a:lnTo>
                  <a:pt x="235161" y="2351612"/>
                </a:lnTo>
              </a:path>
            </a:pathLst>
          </a:custGeom>
          <a:noFill/>
        </p:spPr>
        <p:style>
          <a:lnRef idx="2">
            <a:schemeClr val="accent6"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6">
              <a:tint val="9000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26" name="Group 25"/>
          <p:cNvGrpSpPr/>
          <p:nvPr/>
        </p:nvGrpSpPr>
        <p:grpSpPr>
          <a:xfrm>
            <a:off x="7971484" y="5004029"/>
            <a:ext cx="1881290" cy="1175806"/>
            <a:chOff x="4305526" y="2942259"/>
            <a:chExt cx="1881290" cy="1175806"/>
          </a:xfrm>
        </p:grpSpPr>
        <p:sp>
          <p:nvSpPr>
            <p:cNvPr id="27" name="Rounded Rectangle 26"/>
            <p:cNvSpPr/>
            <p:nvPr/>
          </p:nvSpPr>
          <p:spPr>
            <a:xfrm>
              <a:off x="4305526" y="2942259"/>
              <a:ext cx="1881290" cy="117580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hueOff val="-7353344"/>
                <a:satOff val="-10228"/>
                <a:lumOff val="-392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8" name="Rounded Rectangle 9"/>
            <p:cNvSpPr/>
            <p:nvPr/>
          </p:nvSpPr>
          <p:spPr>
            <a:xfrm>
              <a:off x="4339964" y="2976697"/>
              <a:ext cx="1812414" cy="1106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48260" rIns="72390" bIns="4826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800" kern="1200" dirty="0" smtClean="0"/>
                <a:t>Practical</a:t>
              </a:r>
              <a:endParaRPr lang="en-GB" sz="3800" kern="1200" dirty="0"/>
            </a:p>
          </p:txBody>
        </p:sp>
      </p:grpSp>
      <p:cxnSp>
        <p:nvCxnSpPr>
          <p:cNvPr id="34" name="Straight Connector 33"/>
          <p:cNvCxnSpPr>
            <a:stCxn id="29" idx="3"/>
          </p:cNvCxnSpPr>
          <p:nvPr/>
        </p:nvCxnSpPr>
        <p:spPr>
          <a:xfrm>
            <a:off x="9852774" y="4122174"/>
            <a:ext cx="457199" cy="523568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27" idx="3"/>
          </p:cNvCxnSpPr>
          <p:nvPr/>
        </p:nvCxnSpPr>
        <p:spPr>
          <a:xfrm flipV="1">
            <a:off x="9852774" y="5004029"/>
            <a:ext cx="457199" cy="587903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38" name="Group 37"/>
          <p:cNvGrpSpPr/>
          <p:nvPr/>
        </p:nvGrpSpPr>
        <p:grpSpPr>
          <a:xfrm>
            <a:off x="10144427" y="4150916"/>
            <a:ext cx="1881290" cy="1175806"/>
            <a:chOff x="4305526" y="2942259"/>
            <a:chExt cx="1881290" cy="1175806"/>
          </a:xfrm>
        </p:grpSpPr>
        <p:sp>
          <p:nvSpPr>
            <p:cNvPr id="39" name="Rounded Rectangle 38"/>
            <p:cNvSpPr/>
            <p:nvPr/>
          </p:nvSpPr>
          <p:spPr>
            <a:xfrm>
              <a:off x="4305526" y="2942259"/>
              <a:ext cx="1881290" cy="117580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5">
                <a:hueOff val="-7353344"/>
                <a:satOff val="-10228"/>
                <a:lumOff val="-3922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0" name="Rounded Rectangle 9"/>
            <p:cNvSpPr/>
            <p:nvPr/>
          </p:nvSpPr>
          <p:spPr>
            <a:xfrm>
              <a:off x="4339964" y="2976697"/>
              <a:ext cx="1812414" cy="110693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2390" tIns="48260" rIns="72390" bIns="48260" numCol="1" spcCol="1270" anchor="ctr" anchorCtr="0">
              <a:noAutofit/>
            </a:bodyPr>
            <a:lstStyle/>
            <a:p>
              <a:pPr lvl="0" algn="ctr" defTabSz="1689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3800" kern="1200" dirty="0" smtClean="0"/>
                <a:t>Exam</a:t>
              </a:r>
              <a:endParaRPr lang="en-GB" sz="38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949535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1393"/>
          </a:xfrm>
        </p:spPr>
        <p:txBody>
          <a:bodyPr/>
          <a:lstStyle/>
          <a:p>
            <a:r>
              <a:rPr lang="en-GB" dirty="0" smtClean="0"/>
              <a:t>Yr7 SOW – Theory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82" y="128903"/>
            <a:ext cx="1343835" cy="134383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4424041"/>
              </p:ext>
            </p:extLst>
          </p:nvPr>
        </p:nvGraphicFramePr>
        <p:xfrm>
          <a:off x="555523" y="1929939"/>
          <a:ext cx="11342068" cy="43381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829441"/>
                <a:gridCol w="3823854"/>
                <a:gridCol w="3688773"/>
              </a:tblGrid>
              <a:tr h="665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4000" b="1" dirty="0" smtClean="0">
                          <a:effectLst/>
                        </a:rPr>
                        <a:t>THEORY</a:t>
                      </a:r>
                      <a:endParaRPr lang="en-GB" sz="4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24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dirty="0" smtClean="0">
                          <a:effectLst/>
                        </a:rPr>
                        <a:t>Term 1</a:t>
                      </a:r>
                      <a:endParaRPr lang="en-GB" sz="2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dirty="0" smtClean="0">
                          <a:effectLst/>
                        </a:rPr>
                        <a:t>Term 2</a:t>
                      </a:r>
                      <a:endParaRPr lang="en-GB" sz="2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dirty="0" smtClean="0">
                          <a:effectLst/>
                        </a:rPr>
                        <a:t>Term 3</a:t>
                      </a:r>
                      <a:endParaRPr lang="en-GB" sz="2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22989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200" dirty="0" smtClean="0">
                          <a:solidFill>
                            <a:srgbClr val="70AD47"/>
                          </a:solidFill>
                          <a:effectLst/>
                        </a:rPr>
                        <a:t>File </a:t>
                      </a:r>
                      <a:r>
                        <a:rPr lang="en-GB" sz="3200" b="1" kern="1200" dirty="0">
                          <a:solidFill>
                            <a:srgbClr val="70AD47"/>
                          </a:solidFill>
                          <a:effectLst/>
                        </a:rPr>
                        <a:t>Management</a:t>
                      </a:r>
                      <a:r>
                        <a:rPr lang="en-GB" sz="3200" kern="1200" dirty="0">
                          <a:solidFill>
                            <a:srgbClr val="70AD47"/>
                          </a:solidFill>
                          <a:effectLst/>
                        </a:rPr>
                        <a:t>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200" dirty="0" smtClean="0">
                          <a:solidFill>
                            <a:srgbClr val="4472C4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E-Safety &amp; AUP</a:t>
                      </a:r>
                      <a:endParaRPr lang="en-GB" sz="3200" b="1" kern="1200" dirty="0">
                        <a:solidFill>
                          <a:srgbClr val="4472C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200" dirty="0" smtClean="0">
                          <a:solidFill>
                            <a:srgbClr val="43BB8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Hardware</a:t>
                      </a:r>
                      <a:r>
                        <a:rPr lang="en-GB" sz="3200" kern="1200" dirty="0" smtClean="0">
                          <a:effectLst/>
                        </a:rPr>
                        <a:t> </a:t>
                      </a:r>
                      <a:r>
                        <a:rPr lang="en-GB" sz="3200" b="1" kern="1200" dirty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</a:t>
                      </a:r>
                      <a:r>
                        <a:rPr lang="en-GB" sz="3200" kern="1200" dirty="0">
                          <a:effectLst/>
                        </a:rPr>
                        <a:t> </a:t>
                      </a:r>
                      <a:r>
                        <a:rPr lang="en-GB" sz="3200" b="1" kern="1200" dirty="0" smtClean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Software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200" dirty="0" smtClean="0">
                          <a:solidFill>
                            <a:srgbClr val="43BB8D"/>
                          </a:solidFill>
                          <a:effectLst/>
                        </a:rPr>
                        <a:t>Binary</a:t>
                      </a:r>
                      <a:endParaRPr lang="en-GB" sz="3200" b="1" kern="1200" dirty="0">
                        <a:solidFill>
                          <a:srgbClr val="43BB8D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kern="1200" dirty="0">
                          <a:effectLst/>
                        </a:rPr>
                        <a:t> </a:t>
                      </a:r>
                      <a:endParaRPr lang="en-GB" sz="3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200" dirty="0" smtClean="0">
                          <a:solidFill>
                            <a:srgbClr val="43BB8D"/>
                          </a:solidFill>
                          <a:effectLst/>
                        </a:rPr>
                        <a:t>Logic Gates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200" dirty="0" smtClean="0">
                          <a:solidFill>
                            <a:srgbClr val="43BB8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 Representation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200" dirty="0" smtClean="0">
                          <a:solidFill>
                            <a:srgbClr val="43BB8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Intro to Algorithms</a:t>
                      </a:r>
                      <a:endParaRPr lang="en-GB" sz="3200" b="1" kern="1200" dirty="0">
                        <a:solidFill>
                          <a:srgbClr val="43BB8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200" dirty="0" smtClean="0">
                          <a:solidFill>
                            <a:srgbClr val="43BB8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Sequence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200" dirty="0" smtClean="0">
                          <a:solidFill>
                            <a:srgbClr val="43BB8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Selection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200" dirty="0" smtClean="0">
                          <a:solidFill>
                            <a:srgbClr val="43BB8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Logic Problems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kern="1200" dirty="0" smtClean="0">
                          <a:solidFill>
                            <a:srgbClr val="70AD47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Database Theory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3200" b="1" kern="1200" dirty="0" smtClean="0">
                          <a:solidFill>
                            <a:srgbClr val="43BB8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Inside my Computer</a:t>
                      </a:r>
                      <a:endParaRPr lang="en-GB" sz="3200" b="1" kern="1200" dirty="0">
                        <a:solidFill>
                          <a:srgbClr val="43BB8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38200" y="1123796"/>
            <a:ext cx="3601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MEDIUM TERM PLAN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258313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1393"/>
          </a:xfrm>
        </p:spPr>
        <p:txBody>
          <a:bodyPr/>
          <a:lstStyle/>
          <a:p>
            <a:r>
              <a:rPr lang="en-GB" dirty="0" smtClean="0"/>
              <a:t>Yr7 SOW – Practical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82" y="128903"/>
            <a:ext cx="1343835" cy="1343835"/>
          </a:xfrm>
          <a:prstGeom prst="rect">
            <a:avLst/>
          </a:prstGeom>
        </p:spPr>
      </p:pic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6538816"/>
              </p:ext>
            </p:extLst>
          </p:nvPr>
        </p:nvGraphicFramePr>
        <p:xfrm>
          <a:off x="555522" y="1929939"/>
          <a:ext cx="11394023" cy="433812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3470575"/>
                <a:gridCol w="3943730"/>
                <a:gridCol w="3979718"/>
              </a:tblGrid>
              <a:tr h="66577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4000" b="1" dirty="0" smtClean="0">
                          <a:effectLst/>
                        </a:rPr>
                        <a:t>PRACTICAL</a:t>
                      </a:r>
                      <a:endParaRPr lang="en-GB" sz="4000" b="1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GB" sz="11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4245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dirty="0" smtClean="0">
                          <a:effectLst/>
                        </a:rPr>
                        <a:t>Term 1</a:t>
                      </a:r>
                      <a:endParaRPr lang="en-GB" sz="2400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dirty="0" smtClean="0">
                          <a:effectLst/>
                        </a:rPr>
                        <a:t>Term 2</a:t>
                      </a:r>
                      <a:endParaRPr lang="en-GB" sz="2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400" kern="1200" dirty="0" smtClean="0">
                          <a:effectLst/>
                        </a:rPr>
                        <a:t>Term 3</a:t>
                      </a:r>
                      <a:endParaRPr lang="en-GB" sz="2400" b="1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22989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200" dirty="0" smtClean="0">
                          <a:solidFill>
                            <a:srgbClr val="43BB8D"/>
                          </a:solidFill>
                          <a:effectLst/>
                        </a:rPr>
                        <a:t>Logo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200" dirty="0" smtClean="0">
                          <a:solidFill>
                            <a:srgbClr val="43BB8D"/>
                          </a:solidFill>
                          <a:effectLst/>
                        </a:rPr>
                        <a:t>Music with Logo</a:t>
                      </a:r>
                      <a:endParaRPr lang="en-GB" sz="3200" b="1" kern="1200" dirty="0">
                        <a:solidFill>
                          <a:srgbClr val="43BB8D"/>
                        </a:solidFill>
                        <a:effectLst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200" dirty="0">
                          <a:solidFill>
                            <a:srgbClr val="43BB8D"/>
                          </a:solidFill>
                          <a:effectLst/>
                        </a:rPr>
                        <a:t>Small Basic</a:t>
                      </a:r>
                      <a:endParaRPr lang="en-GB" sz="3200" b="1" kern="1200" dirty="0">
                        <a:solidFill>
                          <a:srgbClr val="43BB8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200" dirty="0" smtClean="0">
                          <a:solidFill>
                            <a:srgbClr val="43BB8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Scratch Programming</a:t>
                      </a:r>
                      <a:endParaRPr lang="en-GB" sz="3200" b="1" kern="1200" dirty="0">
                        <a:solidFill>
                          <a:srgbClr val="43BB8D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200" dirty="0" smtClean="0">
                          <a:solidFill>
                            <a:srgbClr val="43BB8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Small Basic</a:t>
                      </a:r>
                      <a:r>
                        <a:rPr lang="en-GB" sz="3200" b="1" kern="1200" dirty="0">
                          <a:solidFill>
                            <a:srgbClr val="43BB8D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kern="1200" dirty="0">
                          <a:effectLst/>
                        </a:rPr>
                        <a:t> </a:t>
                      </a:r>
                      <a:endParaRPr lang="en-GB" sz="3200" b="1" kern="1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200" dirty="0" smtClean="0">
                          <a:solidFill>
                            <a:srgbClr val="70AD47"/>
                          </a:solidFill>
                          <a:effectLst/>
                        </a:rPr>
                        <a:t>Databases</a:t>
                      </a:r>
                      <a:endParaRPr lang="en-GB" sz="3200" b="1" kern="1200" dirty="0">
                        <a:solidFill>
                          <a:srgbClr val="70AD47"/>
                        </a:solidFill>
                        <a:effectLst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200" dirty="0">
                          <a:solidFill>
                            <a:srgbClr val="70AD47"/>
                          </a:solidFill>
                          <a:effectLst/>
                        </a:rPr>
                        <a:t>Searching </a:t>
                      </a:r>
                      <a:r>
                        <a:rPr lang="en-GB" sz="3200" b="1" kern="1200" dirty="0" smtClean="0">
                          <a:solidFill>
                            <a:srgbClr val="70AD47"/>
                          </a:solidFill>
                          <a:effectLst/>
                        </a:rPr>
                        <a:t>the </a:t>
                      </a:r>
                      <a:r>
                        <a:rPr lang="en-GB" sz="3200" b="1" kern="1200" dirty="0">
                          <a:solidFill>
                            <a:srgbClr val="70AD47"/>
                          </a:solidFill>
                          <a:effectLst/>
                        </a:rPr>
                        <a:t>Internet</a:t>
                      </a: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200" dirty="0" smtClean="0">
                          <a:solidFill>
                            <a:srgbClr val="4472C4"/>
                          </a:solidFill>
                          <a:effectLst/>
                        </a:rPr>
                        <a:t>Mind Maps</a:t>
                      </a:r>
                      <a:endParaRPr lang="en-GB" sz="3200" b="1" kern="1200" dirty="0">
                        <a:solidFill>
                          <a:srgbClr val="4472C4"/>
                        </a:solidFill>
                        <a:effectLst/>
                      </a:endParaRPr>
                    </a:p>
                    <a:p>
                      <a:pPr marL="0" algn="l" defTabSz="914400" rtl="0" eaLnBrk="1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200" dirty="0" smtClean="0">
                          <a:solidFill>
                            <a:srgbClr val="4472C4"/>
                          </a:solidFill>
                          <a:effectLst/>
                        </a:rPr>
                        <a:t>Microsites</a:t>
                      </a:r>
                      <a:endParaRPr lang="en-GB" sz="3200" b="1" kern="1200" dirty="0">
                        <a:solidFill>
                          <a:srgbClr val="4472C4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838200" y="1123796"/>
            <a:ext cx="36010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 smtClean="0"/>
              <a:t>MEDIUM TERM PLAN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672177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1393"/>
          </a:xfrm>
        </p:spPr>
        <p:txBody>
          <a:bodyPr/>
          <a:lstStyle/>
          <a:p>
            <a:r>
              <a:rPr lang="en-GB" dirty="0" smtClean="0"/>
              <a:t>Yr7 SOW – Broad &amp; Balanced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81882" y="128903"/>
            <a:ext cx="1343835" cy="1343835"/>
          </a:xfrm>
          <a:prstGeom prst="rect">
            <a:avLst/>
          </a:prstGeom>
        </p:spPr>
      </p:pic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07287708"/>
              </p:ext>
            </p:extLst>
          </p:nvPr>
        </p:nvGraphicFramePr>
        <p:xfrm>
          <a:off x="1527464" y="1863320"/>
          <a:ext cx="8435188" cy="41729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5" name="Straight Arrow Connector 4"/>
          <p:cNvCxnSpPr/>
          <p:nvPr/>
        </p:nvCxnSpPr>
        <p:spPr>
          <a:xfrm flipH="1">
            <a:off x="1118410" y="3269244"/>
            <a:ext cx="917750" cy="918543"/>
          </a:xfrm>
          <a:prstGeom prst="straightConnector1">
            <a:avLst/>
          </a:prstGeom>
          <a:ln w="79375"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-8701" y="4187787"/>
            <a:ext cx="1638975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b="1" dirty="0">
                <a:solidFill>
                  <a:schemeClr val="dk1"/>
                </a:solidFill>
              </a:rPr>
              <a:t>E-Safety &amp; AUP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4599155" y="5625354"/>
            <a:ext cx="2216825" cy="1096890"/>
            <a:chOff x="5719956" y="5334651"/>
            <a:chExt cx="2216825" cy="1096890"/>
          </a:xfrm>
        </p:grpSpPr>
        <p:sp>
          <p:nvSpPr>
            <p:cNvPr id="11" name="Rectangle 10"/>
            <p:cNvSpPr/>
            <p:nvPr/>
          </p:nvSpPr>
          <p:spPr>
            <a:xfrm>
              <a:off x="5781987" y="5745533"/>
              <a:ext cx="1247457" cy="4108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GB" b="1" dirty="0">
                  <a:solidFill>
                    <a:schemeClr val="dk1"/>
                  </a:solidFill>
                </a:rPr>
                <a:t>Small Basic</a:t>
              </a: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719956" y="6020659"/>
              <a:ext cx="2216825" cy="4108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GB" b="1" dirty="0">
                  <a:solidFill>
                    <a:schemeClr val="dk1"/>
                  </a:solidFill>
                </a:rPr>
                <a:t>Scratch Programming</a:t>
              </a:r>
              <a:endParaRPr lang="en-GB" b="1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967304" y="5334651"/>
              <a:ext cx="636072" cy="4108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GB" b="1" dirty="0">
                  <a:solidFill>
                    <a:schemeClr val="dk1"/>
                  </a:solidFill>
                </a:rPr>
                <a:t>Logo</a:t>
              </a:r>
            </a:p>
          </p:txBody>
        </p:sp>
      </p:grpSp>
      <p:sp>
        <p:nvSpPr>
          <p:cNvPr id="19" name="Rectangle 18"/>
          <p:cNvSpPr/>
          <p:nvPr/>
        </p:nvSpPr>
        <p:spPr>
          <a:xfrm>
            <a:off x="56354" y="3820487"/>
            <a:ext cx="1172885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</a:pPr>
            <a:r>
              <a:rPr lang="en-GB" b="1" dirty="0" smtClean="0">
                <a:solidFill>
                  <a:schemeClr val="dk1"/>
                </a:solidFill>
              </a:rPr>
              <a:t>Microsites</a:t>
            </a:r>
            <a:endParaRPr lang="en-GB" b="1" dirty="0">
              <a:solidFill>
                <a:schemeClr val="dk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 flipH="1">
            <a:off x="5629700" y="3861487"/>
            <a:ext cx="583408" cy="2105064"/>
          </a:xfrm>
          <a:prstGeom prst="straightConnector1">
            <a:avLst/>
          </a:prstGeom>
          <a:ln w="79375"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6646113" y="2026392"/>
            <a:ext cx="339735" cy="1160373"/>
          </a:xfrm>
          <a:prstGeom prst="straightConnector1">
            <a:avLst/>
          </a:prstGeom>
          <a:ln w="79375"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34" name="Group 33"/>
          <p:cNvGrpSpPr/>
          <p:nvPr/>
        </p:nvGrpSpPr>
        <p:grpSpPr>
          <a:xfrm>
            <a:off x="10032696" y="4187787"/>
            <a:ext cx="1903278" cy="1176924"/>
            <a:chOff x="9976232" y="3715839"/>
            <a:chExt cx="1903278" cy="1176924"/>
          </a:xfrm>
        </p:grpSpPr>
        <p:sp>
          <p:nvSpPr>
            <p:cNvPr id="13" name="Rectangle 12"/>
            <p:cNvSpPr/>
            <p:nvPr/>
          </p:nvSpPr>
          <p:spPr>
            <a:xfrm>
              <a:off x="10028490" y="3715839"/>
              <a:ext cx="1169359" cy="4108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defRPr/>
              </a:pPr>
              <a:r>
                <a:rPr lang="en-GB" b="1" dirty="0" smtClean="0">
                  <a:solidFill>
                    <a:schemeClr val="dk1"/>
                  </a:solidFill>
                </a:rPr>
                <a:t>Databases</a:t>
              </a:r>
              <a:endParaRPr lang="en-GB" b="1" dirty="0">
                <a:solidFill>
                  <a:schemeClr val="dk1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9976232" y="4108445"/>
              <a:ext cx="1903278" cy="3921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b="1" dirty="0">
                  <a:solidFill>
                    <a:schemeClr val="dk1"/>
                  </a:solidFill>
                </a:rPr>
                <a:t>File Management </a:t>
              </a: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10091015" y="4500604"/>
              <a:ext cx="1271951" cy="3921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GB" b="1" dirty="0">
                  <a:solidFill>
                    <a:schemeClr val="dk1"/>
                  </a:solidFill>
                </a:rPr>
                <a:t>Mind </a:t>
              </a:r>
              <a:r>
                <a:rPr lang="en-GB" b="1" dirty="0" smtClean="0">
                  <a:solidFill>
                    <a:schemeClr val="dk1"/>
                  </a:solidFill>
                </a:rPr>
                <a:t>Maps</a:t>
              </a:r>
              <a:endParaRPr lang="en-GB" b="1" dirty="0">
                <a:solidFill>
                  <a:schemeClr val="dk1"/>
                </a:solidFill>
              </a:endParaRPr>
            </a:p>
          </p:txBody>
        </p:sp>
      </p:grpSp>
      <p:cxnSp>
        <p:nvCxnSpPr>
          <p:cNvPr id="31" name="Straight Arrow Connector 30"/>
          <p:cNvCxnSpPr/>
          <p:nvPr/>
        </p:nvCxnSpPr>
        <p:spPr>
          <a:xfrm>
            <a:off x="9579289" y="3524246"/>
            <a:ext cx="847821" cy="663541"/>
          </a:xfrm>
          <a:prstGeom prst="straightConnector1">
            <a:avLst/>
          </a:prstGeom>
          <a:ln w="79375">
            <a:tailEnd type="triangle" w="lg" len="lg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grpSp>
        <p:nvGrpSpPr>
          <p:cNvPr id="40" name="Group 39"/>
          <p:cNvGrpSpPr/>
          <p:nvPr/>
        </p:nvGrpSpPr>
        <p:grpSpPr>
          <a:xfrm>
            <a:off x="4176427" y="1089562"/>
            <a:ext cx="3510901" cy="1001950"/>
            <a:chOff x="4703945" y="1495231"/>
            <a:chExt cx="3510901" cy="1001950"/>
          </a:xfrm>
        </p:grpSpPr>
        <p:sp>
          <p:nvSpPr>
            <p:cNvPr id="14" name="Rectangle 13"/>
            <p:cNvSpPr/>
            <p:nvPr/>
          </p:nvSpPr>
          <p:spPr>
            <a:xfrm>
              <a:off x="4890417" y="1811173"/>
              <a:ext cx="1230786" cy="4108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GB" b="1" dirty="0">
                  <a:solidFill>
                    <a:schemeClr val="dk1"/>
                  </a:solidFill>
                </a:rPr>
                <a:t>Algorithms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03945" y="2078058"/>
              <a:ext cx="1263359" cy="4108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GB" b="1" dirty="0">
                  <a:solidFill>
                    <a:schemeClr val="dk1"/>
                  </a:solidFill>
                </a:rPr>
                <a:t>Logic Gates</a:t>
              </a: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5607634" y="1495231"/>
              <a:ext cx="799642" cy="39215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spcAft>
                  <a:spcPts val="0"/>
                </a:spcAft>
              </a:pPr>
              <a:r>
                <a:rPr lang="en-GB" b="1" dirty="0">
                  <a:solidFill>
                    <a:schemeClr val="dk1"/>
                  </a:solidFill>
                </a:rPr>
                <a:t>Binary</a:t>
              </a:r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910272" y="2086299"/>
              <a:ext cx="2107693" cy="4108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  <a:defRPr/>
              </a:pPr>
              <a:r>
                <a:rPr lang="en-GB" b="1" dirty="0">
                  <a:solidFill>
                    <a:schemeClr val="dk1"/>
                  </a:solidFill>
                </a:rPr>
                <a:t>Inside my Computer</a:t>
              </a: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6067270" y="1822270"/>
              <a:ext cx="2147576" cy="4108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15000"/>
                </a:lnSpc>
              </a:pPr>
              <a:r>
                <a:rPr lang="en-GB" b="1" dirty="0">
                  <a:solidFill>
                    <a:schemeClr val="dk1"/>
                  </a:solidFill>
                </a:rPr>
                <a:t>Data Representation</a:t>
              </a:r>
            </a:p>
          </p:txBody>
        </p:sp>
      </p:grpSp>
      <p:sp>
        <p:nvSpPr>
          <p:cNvPr id="45" name="Rectangle 44"/>
          <p:cNvSpPr/>
          <p:nvPr/>
        </p:nvSpPr>
        <p:spPr>
          <a:xfrm>
            <a:off x="9936383" y="5327422"/>
            <a:ext cx="2255617" cy="4108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b="1" dirty="0">
                <a:solidFill>
                  <a:schemeClr val="dk1"/>
                </a:solidFill>
              </a:rPr>
              <a:t>Hardware &amp; Software</a:t>
            </a:r>
          </a:p>
        </p:txBody>
      </p:sp>
    </p:spTree>
    <p:extLst>
      <p:ext uri="{BB962C8B-B14F-4D97-AF65-F5344CB8AC3E}">
        <p14:creationId xmlns:p14="http://schemas.microsoft.com/office/powerpoint/2010/main" val="31960890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1393"/>
          </a:xfrm>
        </p:spPr>
        <p:txBody>
          <a:bodyPr/>
          <a:lstStyle/>
          <a:p>
            <a:r>
              <a:rPr lang="en-GB" dirty="0" smtClean="0"/>
              <a:t>Yr7 SOW – Term 1 Snapshot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"/>
          <a:stretch/>
        </p:blipFill>
        <p:spPr>
          <a:xfrm>
            <a:off x="10953713" y="159926"/>
            <a:ext cx="1048664" cy="1241171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6706473"/>
              </p:ext>
            </p:extLst>
          </p:nvPr>
        </p:nvGraphicFramePr>
        <p:xfrm>
          <a:off x="412955" y="1444337"/>
          <a:ext cx="11430000" cy="49286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2952"/>
                <a:gridCol w="3371712"/>
                <a:gridCol w="5015336"/>
              </a:tblGrid>
              <a:tr h="571499">
                <a:tc>
                  <a:txBody>
                    <a:bodyPr/>
                    <a:lstStyle/>
                    <a:p>
                      <a:r>
                        <a:rPr lang="en-GB" dirty="0" smtClean="0"/>
                        <a:t>TOPIC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Activities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Objectives</a:t>
                      </a:r>
                      <a:endParaRPr lang="en-GB" dirty="0"/>
                    </a:p>
                  </a:txBody>
                  <a:tcPr/>
                </a:tc>
              </a:tr>
              <a:tr h="1522472">
                <a:tc>
                  <a:txBody>
                    <a:bodyPr/>
                    <a:lstStyle/>
                    <a:p>
                      <a:r>
                        <a:rPr lang="en-GB" sz="2800" b="1" dirty="0" smtClean="0">
                          <a:hlinkClick r:id="rId3" action="ppaction://hlinksldjump"/>
                        </a:rPr>
                        <a:t>LOGO – </a:t>
                      </a:r>
                    </a:p>
                    <a:p>
                      <a:r>
                        <a:rPr lang="en-GB" sz="2800" b="1" dirty="0" smtClean="0">
                          <a:hlinkClick r:id="rId3" action="ppaction://hlinksldjump"/>
                        </a:rPr>
                        <a:t>A Control Program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Basic Commands</a:t>
                      </a:r>
                    </a:p>
                    <a:p>
                      <a:r>
                        <a:rPr lang="en-GB" dirty="0" smtClean="0"/>
                        <a:t>Programming</a:t>
                      </a:r>
                      <a:r>
                        <a:rPr lang="en-GB" baseline="0" dirty="0" smtClean="0"/>
                        <a:t> Polygons</a:t>
                      </a:r>
                      <a:endParaRPr lang="en-GB" dirty="0" smtClean="0"/>
                    </a:p>
                    <a:p>
                      <a:r>
                        <a:rPr lang="en-GB" dirty="0" smtClean="0"/>
                        <a:t>Repeat (loops)</a:t>
                      </a:r>
                    </a:p>
                    <a:p>
                      <a:r>
                        <a:rPr lang="en-GB" dirty="0" smtClean="0"/>
                        <a:t>Procedures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Logo Programming – Music Player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/>
                        <a:t>Design and</a:t>
                      </a:r>
                      <a:r>
                        <a:rPr lang="en-GB" i="1" baseline="0" dirty="0" smtClean="0"/>
                        <a:t> develop modular programs that use procedures or functions</a:t>
                      </a:r>
                      <a:endParaRPr lang="en-GB" i="1" dirty="0"/>
                    </a:p>
                  </a:txBody>
                  <a:tcPr/>
                </a:tc>
              </a:tr>
              <a:tr h="134682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E-Safety –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Staying Safe</a:t>
                      </a:r>
                      <a:endParaRPr lang="en-GB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E-Safety Scenario Cards</a:t>
                      </a:r>
                      <a:endParaRPr lang="en-GB" baseline="0" dirty="0" smtClean="0"/>
                    </a:p>
                    <a:p>
                      <a:r>
                        <a:rPr lang="en-GB" baseline="0" dirty="0" smtClean="0"/>
                        <a:t>Agony Aunt/Uncle letters</a:t>
                      </a:r>
                    </a:p>
                    <a:p>
                      <a:r>
                        <a:rPr lang="en-GB" baseline="0" dirty="0" smtClean="0"/>
                        <a:t>Posters</a:t>
                      </a:r>
                    </a:p>
                    <a:p>
                      <a:r>
                        <a:rPr lang="en-GB" baseline="0" dirty="0" smtClean="0"/>
                        <a:t>Digital Footprint</a:t>
                      </a:r>
                    </a:p>
                    <a:p>
                      <a:r>
                        <a:rPr lang="en-GB" dirty="0" smtClean="0"/>
                        <a:t>Stay</a:t>
                      </a:r>
                      <a:r>
                        <a:rPr lang="en-GB" baseline="0" dirty="0" smtClean="0"/>
                        <a:t> Safe Quiz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i="1" dirty="0" smtClean="0">
                          <a:effectLst/>
                        </a:rPr>
                        <a:t>understand a range of ways to use technology safely, respectfully, responsibly and </a:t>
                      </a:r>
                      <a:r>
                        <a:rPr lang="en-US" i="1" dirty="0" smtClean="0">
                          <a:effectLst/>
                          <a:hlinkClick r:id="rId4"/>
                        </a:rPr>
                        <a:t>securely</a:t>
                      </a:r>
                      <a:r>
                        <a:rPr lang="en-US" i="1" dirty="0" smtClean="0">
                          <a:effectLst/>
                        </a:rPr>
                        <a:t>, including protecting their online identity and privacy; </a:t>
                      </a:r>
                      <a:r>
                        <a:rPr lang="en-US" i="1" dirty="0" err="1" smtClean="0">
                          <a:effectLst/>
                        </a:rPr>
                        <a:t>recognise</a:t>
                      </a:r>
                      <a:r>
                        <a:rPr lang="en-US" i="1" dirty="0" smtClean="0">
                          <a:effectLst/>
                        </a:rPr>
                        <a:t> inappropriate content, contact and conduct, and know how to report concerns. </a:t>
                      </a:r>
                      <a:endParaRPr lang="en-GB" i="1" dirty="0"/>
                    </a:p>
                  </a:txBody>
                  <a:tcPr/>
                </a:tc>
              </a:tr>
              <a:tr h="134682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 action="ppaction://hlinksldjump"/>
                        </a:rPr>
                        <a:t>Binary –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5" action="ppaction://hlinksldjump"/>
                        </a:rPr>
                        <a:t>A computer knows 2 things</a:t>
                      </a:r>
                      <a:endParaRPr lang="en-GB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Bits</a:t>
                      </a:r>
                      <a:r>
                        <a:rPr lang="en-GB" baseline="0" dirty="0" smtClean="0"/>
                        <a:t>, </a:t>
                      </a:r>
                      <a:r>
                        <a:rPr lang="en-GB" dirty="0" smtClean="0"/>
                        <a:t>Nibbles &amp; Bytes</a:t>
                      </a:r>
                    </a:p>
                    <a:p>
                      <a:r>
                        <a:rPr lang="en-GB" dirty="0" smtClean="0"/>
                        <a:t>Base 2 – Place holder</a:t>
                      </a:r>
                    </a:p>
                    <a:p>
                      <a:r>
                        <a:rPr lang="en-GB" dirty="0" smtClean="0"/>
                        <a:t>Binary Octopus </a:t>
                      </a:r>
                      <a:r>
                        <a:rPr lang="en-GB" sz="1400" i="1" dirty="0" smtClean="0"/>
                        <a:t>(CAS – Tom Campbell)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Binary Addition</a:t>
                      </a:r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/>
                        <a:t>understand how numbers can be represented in binary, and be able to carry out simple operations on binary numbers [for example, binary addition, and conversion between binary and decimal] </a:t>
                      </a:r>
                      <a:endParaRPr lang="en-GB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4021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1393"/>
          </a:xfrm>
        </p:spPr>
        <p:txBody>
          <a:bodyPr/>
          <a:lstStyle/>
          <a:p>
            <a:r>
              <a:rPr lang="en-GB" dirty="0" smtClean="0"/>
              <a:t>Yr7 SOW – LOGO unit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2575132"/>
              </p:ext>
            </p:extLst>
          </p:nvPr>
        </p:nvGraphicFramePr>
        <p:xfrm>
          <a:off x="265473" y="1415846"/>
          <a:ext cx="11238269" cy="5043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2575"/>
                <a:gridCol w="6251150"/>
                <a:gridCol w="3864544"/>
              </a:tblGrid>
              <a:tr h="423627">
                <a:tc>
                  <a:txBody>
                    <a:bodyPr/>
                    <a:lstStyle/>
                    <a:p>
                      <a:r>
                        <a:rPr lang="en-GB" dirty="0" smtClean="0"/>
                        <a:t>TOPIC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Examples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Suggested Assessment Criteria</a:t>
                      </a:r>
                      <a:endParaRPr lang="en-GB" dirty="0"/>
                    </a:p>
                  </a:txBody>
                  <a:tcPr/>
                </a:tc>
              </a:tr>
              <a:tr h="4620321"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LOGO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Using procedures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File/Edit to make a procedure. Type Square in the first box that appears and then between the To Square and End type in your REPEAT 4 [FD 100 RT 90] It will look like this:</a:t>
                      </a:r>
                    </a:p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square</a:t>
                      </a:r>
                    </a:p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repeat 4[</a:t>
                      </a:r>
                      <a:r>
                        <a:rPr lang="en-GB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fd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100 </a:t>
                      </a:r>
                      <a:r>
                        <a:rPr lang="en-GB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rt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90]</a:t>
                      </a:r>
                    </a:p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</a:t>
                      </a: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Using procedures with parameters (values)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This is where you can change the numbers in a procedure each time you use it. That way you could make different size squares with the same procedure.  Alter your procedure square so it looks like this</a:t>
                      </a:r>
                      <a:r>
                        <a:rPr lang="en-GB" dirty="0" smtClean="0">
                          <a:effectLst/>
                        </a:rPr>
                        <a:t> </a:t>
                      </a:r>
                      <a:br>
                        <a:rPr lang="en-GB" dirty="0" smtClean="0">
                          <a:effectLst/>
                        </a:rPr>
                      </a:b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 square :size</a:t>
                      </a:r>
                    </a:p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repeat 4[</a:t>
                      </a:r>
                      <a:r>
                        <a:rPr lang="en-GB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fd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:size </a:t>
                      </a:r>
                      <a:r>
                        <a:rPr lang="en-GB" sz="1800" b="1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rt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90]</a:t>
                      </a:r>
                    </a:p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4</a:t>
                      </a:r>
                      <a:b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can write a list of instructions to make the turtle draw simple shapes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5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can write a list of instructions to make the turtle draw complex shapes, making efficient use of commands such as Repeat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6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can plan and refine your instructions to make the turtle draw a detailed picture, using procedures when appropriate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"/>
          <a:stretch/>
        </p:blipFill>
        <p:spPr>
          <a:xfrm>
            <a:off x="10953713" y="159926"/>
            <a:ext cx="1048664" cy="1241171"/>
          </a:xfrm>
          <a:prstGeom prst="rect">
            <a:avLst/>
          </a:prstGeom>
        </p:spPr>
      </p:pic>
      <p:sp>
        <p:nvSpPr>
          <p:cNvPr id="3" name="Flowchart: Magnetic Disk 2">
            <a:hlinkClick r:id="rId3" action="ppaction://hlinksldjump"/>
          </p:cNvPr>
          <p:cNvSpPr/>
          <p:nvPr/>
        </p:nvSpPr>
        <p:spPr>
          <a:xfrm>
            <a:off x="11478046" y="6494317"/>
            <a:ext cx="524332" cy="301337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/>
              <a:t>Term 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4402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1393"/>
          </a:xfrm>
        </p:spPr>
        <p:txBody>
          <a:bodyPr/>
          <a:lstStyle/>
          <a:p>
            <a:r>
              <a:rPr lang="en-GB" dirty="0" smtClean="0"/>
              <a:t>Yr7 SOW – BINARY unit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62900"/>
              </p:ext>
            </p:extLst>
          </p:nvPr>
        </p:nvGraphicFramePr>
        <p:xfrm>
          <a:off x="265473" y="1415846"/>
          <a:ext cx="11238269" cy="5043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9869"/>
                <a:gridCol w="6193856"/>
                <a:gridCol w="3864544"/>
              </a:tblGrid>
              <a:tr h="423627">
                <a:tc>
                  <a:txBody>
                    <a:bodyPr/>
                    <a:lstStyle/>
                    <a:p>
                      <a:r>
                        <a:rPr lang="en-GB" dirty="0" smtClean="0"/>
                        <a:t>TOPIC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Examples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Suggested Assessment Criteria</a:t>
                      </a:r>
                      <a:endParaRPr lang="en-GB" dirty="0"/>
                    </a:p>
                  </a:txBody>
                  <a:tcPr/>
                </a:tc>
              </a:tr>
              <a:tr h="4620321"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Binary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What is Binary?</a:t>
                      </a:r>
                    </a:p>
                    <a:p>
                      <a:endParaRPr lang="en-GB" sz="1800" dirty="0" smtClean="0"/>
                    </a:p>
                    <a:p>
                      <a:r>
                        <a:rPr lang="en-GB" sz="1800" dirty="0" smtClean="0"/>
                        <a:t>There are </a:t>
                      </a:r>
                      <a:r>
                        <a:rPr lang="en-GB" sz="1800" dirty="0" smtClean="0">
                          <a:solidFill>
                            <a:srgbClr val="FF0000"/>
                          </a:solidFill>
                        </a:rPr>
                        <a:t>16</a:t>
                      </a:r>
                      <a:r>
                        <a:rPr lang="en-GB" sz="1800" dirty="0" smtClean="0"/>
                        <a:t> differ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ent values that can be stored in one nibble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Write out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- 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you see a pattern?</a:t>
                      </a: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Representing small numbers in binary</a:t>
                      </a: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Basic Binary addition</a:t>
                      </a: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Placeholder – Binary Octopus</a:t>
                      </a: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Converting Binary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 Denary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4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Recognize digital content can be represented in many forms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5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Knows that digital computers use binary to represent all data</a:t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6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Perform operations between bit patterns </a:t>
                      </a:r>
                      <a:r>
                        <a:rPr lang="en-US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eg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Conversion between binary and denary</a:t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"/>
          <a:stretch/>
        </p:blipFill>
        <p:spPr>
          <a:xfrm>
            <a:off x="10953713" y="159926"/>
            <a:ext cx="1048664" cy="1241171"/>
          </a:xfrm>
          <a:prstGeom prst="rect">
            <a:avLst/>
          </a:prstGeom>
        </p:spPr>
      </p:pic>
      <p:sp>
        <p:nvSpPr>
          <p:cNvPr id="5" name="Flowchart: Magnetic Disk 4">
            <a:hlinkClick r:id="rId3" action="ppaction://hlinksldjump"/>
          </p:cNvPr>
          <p:cNvSpPr/>
          <p:nvPr/>
        </p:nvSpPr>
        <p:spPr>
          <a:xfrm>
            <a:off x="11478046" y="6494317"/>
            <a:ext cx="524332" cy="301337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/>
              <a:t>Term 1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32002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1393"/>
          </a:xfrm>
        </p:spPr>
        <p:txBody>
          <a:bodyPr/>
          <a:lstStyle/>
          <a:p>
            <a:r>
              <a:rPr lang="en-GB" dirty="0" smtClean="0"/>
              <a:t>Yr7 SOW – Term 2 Snapshot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"/>
          <a:stretch/>
        </p:blipFill>
        <p:spPr>
          <a:xfrm>
            <a:off x="10953713" y="159926"/>
            <a:ext cx="1048664" cy="1241171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8672202"/>
              </p:ext>
            </p:extLst>
          </p:nvPr>
        </p:nvGraphicFramePr>
        <p:xfrm>
          <a:off x="412955" y="1444337"/>
          <a:ext cx="11430000" cy="522678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2952"/>
                <a:gridCol w="3371712"/>
                <a:gridCol w="5015336"/>
              </a:tblGrid>
              <a:tr h="405245">
                <a:tc>
                  <a:txBody>
                    <a:bodyPr/>
                    <a:lstStyle/>
                    <a:p>
                      <a:r>
                        <a:rPr lang="en-GB" dirty="0" smtClean="0"/>
                        <a:t>TOPIC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Activities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Objectives</a:t>
                      </a:r>
                      <a:endParaRPr lang="en-GB" dirty="0"/>
                    </a:p>
                  </a:txBody>
                  <a:tcPr/>
                </a:tc>
              </a:tr>
              <a:tr h="1522472">
                <a:tc>
                  <a:txBody>
                    <a:bodyPr/>
                    <a:lstStyle/>
                    <a:p>
                      <a:r>
                        <a:rPr lang="en-GB" sz="2800" b="1" dirty="0" smtClean="0">
                          <a:hlinkClick r:id="rId3" action="ppaction://hlinksldjump"/>
                        </a:rPr>
                        <a:t>Scratch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Fish Chomp Game – Intro to all aspects of</a:t>
                      </a:r>
                      <a:r>
                        <a:rPr lang="en-GB" baseline="0" dirty="0" smtClean="0"/>
                        <a:t> Scratch – </a:t>
                      </a:r>
                    </a:p>
                    <a:p>
                      <a:r>
                        <a:rPr lang="en-GB" baseline="0" dirty="0" smtClean="0"/>
                        <a:t>incl. broadcast &amp; variables</a:t>
                      </a:r>
                    </a:p>
                    <a:p>
                      <a:r>
                        <a:rPr lang="en-GB" baseline="0" dirty="0" smtClean="0"/>
                        <a:t>Make your favourite app game: </a:t>
                      </a:r>
                      <a:r>
                        <a:rPr lang="en-GB" baseline="0" dirty="0" err="1" smtClean="0"/>
                        <a:t>eg</a:t>
                      </a:r>
                      <a:r>
                        <a:rPr lang="en-GB" baseline="0" dirty="0" smtClean="0"/>
                        <a:t>. Flappy Bird</a:t>
                      </a:r>
                    </a:p>
                    <a:p>
                      <a:r>
                        <a:rPr lang="en-GB" baseline="0" dirty="0" smtClean="0"/>
                        <a:t>Game Making Competition with peer review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/>
                        <a:t>Use two or more programming languages, to solve a variety of computational problems; </a:t>
                      </a:r>
                      <a:endParaRPr lang="en-GB" i="1" dirty="0"/>
                    </a:p>
                  </a:txBody>
                  <a:tcPr/>
                </a:tc>
              </a:tr>
              <a:tr h="134682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4" action="ppaction://hlinksldjump"/>
                        </a:rPr>
                        <a:t>Small Basic</a:t>
                      </a:r>
                      <a:endParaRPr lang="en-GB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Text-based programming</a:t>
                      </a:r>
                    </a:p>
                    <a:p>
                      <a:r>
                        <a:rPr lang="en-GB" dirty="0" smtClean="0"/>
                        <a:t>Variables</a:t>
                      </a:r>
                    </a:p>
                    <a:p>
                      <a:r>
                        <a:rPr lang="en-GB" dirty="0" smtClean="0"/>
                        <a:t>Sequence &amp; Selection</a:t>
                      </a:r>
                    </a:p>
                    <a:p>
                      <a:r>
                        <a:rPr lang="en-GB" dirty="0" smtClean="0"/>
                        <a:t>Make a calculator</a:t>
                      </a:r>
                    </a:p>
                    <a:p>
                      <a:r>
                        <a:rPr lang="en-GB" dirty="0" smtClean="0"/>
                        <a:t>Quiz</a:t>
                      </a:r>
                      <a:r>
                        <a:rPr lang="en-GB" baseline="0" dirty="0" smtClean="0"/>
                        <a:t> Creators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>
                          <a:effectLst/>
                        </a:rPr>
                        <a:t>Use two or more programming languages, at least one of which is textual, to solve a variety of computational problems; make appropriate use of data structures</a:t>
                      </a:r>
                      <a:endParaRPr lang="en-GB" i="1" dirty="0"/>
                    </a:p>
                  </a:txBody>
                  <a:tcPr/>
                </a:tc>
              </a:tr>
              <a:tr h="134682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Binary Logic Gates</a:t>
                      </a:r>
                      <a:endParaRPr lang="en-GB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AND, OR &amp; NOT gates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Drawing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Logic circuit diagrams</a:t>
                      </a:r>
                    </a:p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Logic Problems</a:t>
                      </a:r>
                    </a:p>
                    <a:p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/>
                        <a:t>Understand simple Boolean logic [for example, AND, OR and NOT] and some of its uses in circuits and programming; </a:t>
                      </a:r>
                      <a:endParaRPr lang="en-GB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69025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3118" y="261216"/>
            <a:ext cx="10515600" cy="871393"/>
          </a:xfrm>
        </p:spPr>
        <p:txBody>
          <a:bodyPr/>
          <a:lstStyle/>
          <a:p>
            <a:r>
              <a:rPr lang="en-GB" dirty="0" smtClean="0"/>
              <a:t>Yr7 SOW – Scratch unit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744755"/>
              </p:ext>
            </p:extLst>
          </p:nvPr>
        </p:nvGraphicFramePr>
        <p:xfrm>
          <a:off x="63222" y="1276771"/>
          <a:ext cx="11939155" cy="5361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32610"/>
                <a:gridCol w="6192981"/>
                <a:gridCol w="4613564"/>
              </a:tblGrid>
              <a:tr h="423627">
                <a:tc>
                  <a:txBody>
                    <a:bodyPr/>
                    <a:lstStyle/>
                    <a:p>
                      <a:r>
                        <a:rPr lang="en-GB" dirty="0" smtClean="0"/>
                        <a:t>TOPIC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Examples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Suggested Assessment Criteria</a:t>
                      </a:r>
                      <a:endParaRPr lang="en-GB" dirty="0"/>
                    </a:p>
                  </a:txBody>
                  <a:tcPr/>
                </a:tc>
              </a:tr>
              <a:tr h="4620321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Scratch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Fish Chomp game</a:t>
                      </a:r>
                    </a:p>
                    <a:p>
                      <a:r>
                        <a:rPr lang="en-GB" dirty="0" smtClean="0"/>
                        <a:t>Computing through DANCE - </a:t>
                      </a:r>
                      <a:r>
                        <a:rPr lang="en-GB" sz="1400" i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CAS Stacey Jenkins</a:t>
                      </a:r>
                    </a:p>
                    <a:p>
                      <a:endParaRPr lang="en-GB" sz="14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Loops (iteration)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Selection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Variables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Adding a score/timer/highest score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Make you favourite app: 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Flappy Bat, Circle, Shooters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Don’t Play Games, Make them – </a:t>
                      </a:r>
                      <a:b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Gaming Competition</a:t>
                      </a:r>
                    </a:p>
                    <a:p>
                      <a:pPr marL="0" indent="0">
                        <a:buFont typeface="+mj-lt"/>
                        <a:buNone/>
                      </a:pPr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>
                        <a:buFont typeface="+mj-lt"/>
                        <a:buNone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Evaluation &amp; Peer Review</a:t>
                      </a:r>
                    </a:p>
                    <a:p>
                      <a:endParaRPr lang="en-GB" sz="1400" i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Adobe Caslon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Level</a:t>
                      </a:r>
                      <a:r>
                        <a:rPr lang="en-GB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Adobe Caslon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4</a:t>
                      </a: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Adobe Caslon Pro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Adobe Caslon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Can use loops for continuous motion to move sprites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Adobe Caslon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Can include control for a sprite with keys/mouse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Adobe Caslon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Can switch costumes appropriately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Adobe Caslon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Can show appropriate use of co-ordinates for position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Adobe Caslon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Can change background/colour effect appropriately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Adobe Caslon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Level</a:t>
                      </a:r>
                      <a:r>
                        <a:rPr lang="en-GB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Adobe Caslon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5</a:t>
                      </a: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Adobe Caslon Pro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Adobe Caslon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Can produce a high quality of sprite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Adobe Caslon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Can introduce a variety of sprites with specific scripts for a purpose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Adobe Caslon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Can introduce 1 variable for a specific purpose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Adobe Caslon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Can include two player game with different controls if appropriate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Adobe Caslon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Can use say/think appropriately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Adobe Caslon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Can show basic use of broadcast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Adobe Caslon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Can explore colour effects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Adobe Caslon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Level</a:t>
                      </a:r>
                      <a:r>
                        <a:rPr lang="en-GB" sz="1300" kern="1200" baseline="0" dirty="0" smtClean="0">
                          <a:solidFill>
                            <a:schemeClr val="dk1"/>
                          </a:solidFill>
                          <a:effectLst/>
                          <a:latin typeface="Adobe Caslon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6</a:t>
                      </a:r>
                      <a:endParaRPr lang="en-GB" sz="1300" kern="1200" dirty="0" smtClean="0">
                        <a:solidFill>
                          <a:schemeClr val="dk1"/>
                        </a:solidFill>
                        <a:effectLst/>
                        <a:latin typeface="Adobe Caslon Pro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Adobe Caslon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Can create a simple score/timer/highest score variable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Adobe Caslon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Can use broadcast in multiple ways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Adobe Caslon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Can create a clear game with an aim and good structure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Adobe Caslon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Can show sound use of operators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Adobe Caslon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Understands the use of random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Adobe Caslon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Can display an opening and closing for the game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r>
                        <a:rPr lang="en-GB" sz="1300" kern="1200" dirty="0" smtClean="0">
                          <a:solidFill>
                            <a:schemeClr val="dk1"/>
                          </a:solidFill>
                          <a:effectLst/>
                          <a:latin typeface="Adobe Caslon Pro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Can show independent skill to create game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  <a:tabLst>
                          <a:tab pos="457200" algn="l"/>
                        </a:tabLst>
                      </a:pPr>
                      <a:endParaRPr lang="en-GB" sz="1200" kern="1200" dirty="0" smtClean="0">
                        <a:solidFill>
                          <a:schemeClr val="dk1"/>
                        </a:solidFill>
                        <a:effectLst/>
                        <a:latin typeface="Adobe Caslon Pro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" b="6563"/>
          <a:stretch/>
        </p:blipFill>
        <p:spPr>
          <a:xfrm>
            <a:off x="10953713" y="117052"/>
            <a:ext cx="1048664" cy="1159719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5420488" y="1833995"/>
            <a:ext cx="1900451" cy="4810990"/>
            <a:chOff x="5451661" y="1787237"/>
            <a:chExt cx="1900451" cy="481099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/>
            <a:srcRect l="50884" t="11056" r="17687" b="45180"/>
            <a:stretch/>
          </p:blipFill>
          <p:spPr>
            <a:xfrm>
              <a:off x="5499781" y="1787237"/>
              <a:ext cx="1804210" cy="1413163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/>
            <a:srcRect l="51023" t="10531" r="17651" b="44321"/>
            <a:stretch/>
          </p:blipFill>
          <p:spPr>
            <a:xfrm>
              <a:off x="5498281" y="5133110"/>
              <a:ext cx="1807210" cy="146511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5"/>
            <a:srcRect l="50744" t="14034" r="18070" b="44740"/>
            <a:stretch/>
          </p:blipFill>
          <p:spPr>
            <a:xfrm>
              <a:off x="5451661" y="3460173"/>
              <a:ext cx="1900451" cy="1413163"/>
            </a:xfrm>
            <a:prstGeom prst="rect">
              <a:avLst/>
            </a:prstGeom>
          </p:spPr>
        </p:pic>
      </p:grpSp>
      <p:sp>
        <p:nvSpPr>
          <p:cNvPr id="9" name="Flowchart: Magnetic Disk 8">
            <a:hlinkClick r:id="rId6" action="ppaction://hlinksldjump"/>
          </p:cNvPr>
          <p:cNvSpPr/>
          <p:nvPr/>
        </p:nvSpPr>
        <p:spPr>
          <a:xfrm>
            <a:off x="11478046" y="6494317"/>
            <a:ext cx="524332" cy="301337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>
                <a:hlinkClick r:id="rId6" action="ppaction://hlinksldjump"/>
              </a:rPr>
              <a:t>Term</a:t>
            </a:r>
            <a:r>
              <a:rPr lang="en-GB" sz="900" dirty="0" smtClean="0"/>
              <a:t> 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473655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836" y="343045"/>
            <a:ext cx="9144000" cy="986992"/>
          </a:xfrm>
        </p:spPr>
        <p:txBody>
          <a:bodyPr/>
          <a:lstStyle/>
          <a:p>
            <a:r>
              <a:rPr lang="en-GB" dirty="0" smtClean="0"/>
              <a:t>Manique S. Wilson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8654" y="1492683"/>
            <a:ext cx="9144000" cy="4637953"/>
          </a:xfrm>
        </p:spPr>
        <p:txBody>
          <a:bodyPr>
            <a:normAutofit/>
          </a:bodyPr>
          <a:lstStyle/>
          <a:p>
            <a:r>
              <a:rPr lang="en-GB" b="1" dirty="0" smtClean="0"/>
              <a:t>Teacher of Computing at Pocklington School, Pocklington, York</a:t>
            </a:r>
          </a:p>
          <a:p>
            <a:r>
              <a:rPr lang="en-GB" dirty="0" smtClean="0"/>
              <a:t>21 years teaching</a:t>
            </a:r>
          </a:p>
          <a:p>
            <a:r>
              <a:rPr lang="en-GB" i="1" dirty="0" smtClean="0"/>
              <a:t>B.A. (</a:t>
            </a:r>
            <a:r>
              <a:rPr lang="en-GB" i="1" dirty="0" err="1" smtClean="0"/>
              <a:t>Hons</a:t>
            </a:r>
            <a:r>
              <a:rPr lang="en-GB" i="1" dirty="0" smtClean="0"/>
              <a:t>) English – Univ. of Lancaster</a:t>
            </a:r>
          </a:p>
          <a:p>
            <a:r>
              <a:rPr lang="en-GB" i="1" dirty="0" smtClean="0"/>
              <a:t>PGCE English &amp; ICT – Univ. of Manchester</a:t>
            </a:r>
          </a:p>
          <a:p>
            <a:r>
              <a:rPr lang="en-GB" i="1" dirty="0" smtClean="0"/>
              <a:t>MSc. Computer Science – Univ. of York</a:t>
            </a:r>
          </a:p>
          <a:p>
            <a:r>
              <a:rPr lang="en-GB" dirty="0" smtClean="0"/>
              <a:t>Teacher of A Level English Language</a:t>
            </a:r>
          </a:p>
          <a:p>
            <a:r>
              <a:rPr lang="en-GB" dirty="0" smtClean="0"/>
              <a:t>Teacher of Games – Hockey, Netball, Cricket, Football, Tennis</a:t>
            </a:r>
          </a:p>
          <a:p>
            <a:r>
              <a:rPr lang="en-GB" dirty="0" smtClean="0"/>
              <a:t>Lower School Housemistress</a:t>
            </a:r>
          </a:p>
          <a:p>
            <a:r>
              <a:rPr lang="en-GB" dirty="0" smtClean="0"/>
              <a:t>Wife, Mother, Gardener, </a:t>
            </a:r>
            <a:r>
              <a:rPr lang="en-GB" dirty="0" err="1" smtClean="0"/>
              <a:t>Scrabbler</a:t>
            </a:r>
            <a:r>
              <a:rPr lang="en-GB" dirty="0" smtClean="0"/>
              <a:t>, Candy Crusher </a:t>
            </a:r>
            <a:r>
              <a:rPr lang="en-GB" sz="1100" dirty="0" smtClean="0"/>
              <a:t>(Level 967!)</a:t>
            </a:r>
          </a:p>
          <a:p>
            <a:r>
              <a:rPr lang="en-GB" i="1" dirty="0">
                <a:solidFill>
                  <a:schemeClr val="accent1">
                    <a:lumMod val="75000"/>
                  </a:schemeClr>
                </a:solidFill>
              </a:rPr>
              <a:t>wilsonms@pocklingtonschool.com</a:t>
            </a:r>
          </a:p>
          <a:p>
            <a:endParaRPr lang="en-GB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576" t="8817" r="21879" b="22727"/>
          <a:stretch/>
        </p:blipFill>
        <p:spPr>
          <a:xfrm>
            <a:off x="8988134" y="1587781"/>
            <a:ext cx="2992583" cy="4052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25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1393"/>
          </a:xfrm>
        </p:spPr>
        <p:txBody>
          <a:bodyPr/>
          <a:lstStyle/>
          <a:p>
            <a:r>
              <a:rPr lang="en-GB" dirty="0" smtClean="0"/>
              <a:t>Yr7 SOW – Small Basic unit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2110107"/>
              </p:ext>
            </p:extLst>
          </p:nvPr>
        </p:nvGraphicFramePr>
        <p:xfrm>
          <a:off x="265473" y="1415846"/>
          <a:ext cx="11238269" cy="5043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4862"/>
                <a:gridCol w="6288863"/>
                <a:gridCol w="3864544"/>
              </a:tblGrid>
              <a:tr h="423627">
                <a:tc>
                  <a:txBody>
                    <a:bodyPr/>
                    <a:lstStyle/>
                    <a:p>
                      <a:r>
                        <a:rPr lang="en-GB" dirty="0" smtClean="0"/>
                        <a:t>TOPIC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Examples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Suggested Assessment Criteria</a:t>
                      </a:r>
                      <a:endParaRPr lang="en-GB" dirty="0"/>
                    </a:p>
                  </a:txBody>
                  <a:tcPr/>
                </a:tc>
              </a:tr>
              <a:tr h="4620321">
                <a:tc>
                  <a:txBody>
                    <a:bodyPr/>
                    <a:lstStyle/>
                    <a:p>
                      <a:r>
                        <a:rPr lang="en-GB" sz="2400" b="1" dirty="0" smtClean="0"/>
                        <a:t>Small</a:t>
                      </a:r>
                    </a:p>
                    <a:p>
                      <a:r>
                        <a:rPr lang="en-GB" sz="2400" b="1" dirty="0" smtClean="0"/>
                        <a:t>Basic</a:t>
                      </a:r>
                      <a:endParaRPr lang="en-GB" sz="2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“Hello World”</a:t>
                      </a:r>
                    </a:p>
                    <a:p>
                      <a:r>
                        <a:rPr lang="en-GB" sz="18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TextWindow</a:t>
                      </a:r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Commands</a:t>
                      </a:r>
                    </a:p>
                    <a:p>
                      <a:endParaRPr lang="en-GB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Variables</a:t>
                      </a:r>
                    </a:p>
                    <a:p>
                      <a:endParaRPr lang="en-GB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If…then…</a:t>
                      </a:r>
                    </a:p>
                    <a:p>
                      <a:endParaRPr lang="en-GB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If…Else..</a:t>
                      </a:r>
                      <a:r>
                        <a:rPr lang="en-GB" sz="1800" b="1" kern="1200" baseline="0" dirty="0" err="1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EndIf</a:t>
                      </a:r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Courier New" panose="02070309020205020404" pitchFamily="49" charset="0"/>
                          <a:ea typeface="+mn-ea"/>
                          <a:cs typeface="Courier New" panose="02070309020205020404" pitchFamily="49" charset="0"/>
                        </a:rPr>
                        <a:t>…</a:t>
                      </a:r>
                    </a:p>
                    <a:p>
                      <a:endParaRPr lang="en-GB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a quiz</a:t>
                      </a:r>
                    </a:p>
                    <a:p>
                      <a:endParaRPr lang="en-GB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4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Write simple programs that achieve specific goals. Use sequence in programs.</a:t>
                      </a:r>
                    </a:p>
                    <a:p>
                      <a:endParaRPr lang="en-US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5</a:t>
                      </a: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Use repetition in programs. 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Debug programs that accomplish specific goals. Work with variables.</a:t>
                      </a:r>
                    </a:p>
                    <a:p>
                      <a:endParaRPr lang="en-GB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6</a:t>
                      </a:r>
                    </a:p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Understand different forms of iteration in programs. Awareness of how procedures and functions work.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"/>
          <a:stretch/>
        </p:blipFill>
        <p:spPr>
          <a:xfrm>
            <a:off x="10953713" y="159926"/>
            <a:ext cx="1048664" cy="12411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5163" t="35799" r="41162" b="19798"/>
          <a:stretch/>
        </p:blipFill>
        <p:spPr>
          <a:xfrm>
            <a:off x="3508745" y="4145973"/>
            <a:ext cx="4019932" cy="22989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8884" t="24241" r="50827" b="53201"/>
          <a:stretch/>
        </p:blipFill>
        <p:spPr>
          <a:xfrm>
            <a:off x="3509409" y="2413591"/>
            <a:ext cx="3974626" cy="1672579"/>
          </a:xfrm>
          <a:prstGeom prst="rect">
            <a:avLst/>
          </a:prstGeom>
        </p:spPr>
      </p:pic>
      <p:sp>
        <p:nvSpPr>
          <p:cNvPr id="9" name="Flowchart: Magnetic Disk 8">
            <a:hlinkClick r:id="rId5" action="ppaction://hlinksldjump"/>
          </p:cNvPr>
          <p:cNvSpPr/>
          <p:nvPr/>
        </p:nvSpPr>
        <p:spPr>
          <a:xfrm>
            <a:off x="11478046" y="6494317"/>
            <a:ext cx="524332" cy="301337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>
                <a:hlinkClick r:id="rId5" action="ppaction://hlinksldjump"/>
              </a:rPr>
              <a:t>Term</a:t>
            </a:r>
            <a:r>
              <a:rPr lang="en-GB" sz="900" dirty="0" smtClean="0"/>
              <a:t> 2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13601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1393"/>
          </a:xfrm>
        </p:spPr>
        <p:txBody>
          <a:bodyPr/>
          <a:lstStyle/>
          <a:p>
            <a:r>
              <a:rPr lang="en-GB" dirty="0" smtClean="0"/>
              <a:t>Yr7 SOW – Term 3 Snapshot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"/>
          <a:stretch/>
        </p:blipFill>
        <p:spPr>
          <a:xfrm>
            <a:off x="10953713" y="159926"/>
            <a:ext cx="1048664" cy="1241171"/>
          </a:xfrm>
          <a:prstGeom prst="rect">
            <a:avLst/>
          </a:prstGeom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0263947"/>
              </p:ext>
            </p:extLst>
          </p:nvPr>
        </p:nvGraphicFramePr>
        <p:xfrm>
          <a:off x="412955" y="1745078"/>
          <a:ext cx="11430000" cy="4909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2952"/>
                <a:gridCol w="3371712"/>
                <a:gridCol w="5015336"/>
              </a:tblGrid>
              <a:tr h="613621">
                <a:tc>
                  <a:txBody>
                    <a:bodyPr/>
                    <a:lstStyle/>
                    <a:p>
                      <a:r>
                        <a:rPr lang="en-GB" dirty="0" smtClean="0"/>
                        <a:t>TOPIC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Activities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Objectives</a:t>
                      </a:r>
                      <a:endParaRPr lang="en-GB" dirty="0"/>
                    </a:p>
                  </a:txBody>
                  <a:tcPr/>
                </a:tc>
              </a:tr>
              <a:tr h="1650062"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Databases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Difference</a:t>
                      </a:r>
                      <a:r>
                        <a:rPr lang="en-GB" baseline="0" dirty="0" smtClean="0"/>
                        <a:t> between manual database and computerised</a:t>
                      </a:r>
                    </a:p>
                    <a:p>
                      <a:r>
                        <a:rPr lang="en-GB" baseline="0" dirty="0" smtClean="0"/>
                        <a:t>Create a </a:t>
                      </a:r>
                      <a:r>
                        <a:rPr lang="en-GB" baseline="0" dirty="0" err="1" smtClean="0"/>
                        <a:t>TopTrump</a:t>
                      </a:r>
                      <a:r>
                        <a:rPr lang="en-GB" baseline="0" dirty="0" smtClean="0"/>
                        <a:t> card to replicate record in a database</a:t>
                      </a:r>
                    </a:p>
                    <a:p>
                      <a:r>
                        <a:rPr lang="en-GB" baseline="0" dirty="0" smtClean="0"/>
                        <a:t>Create Theme park database to manage ride data.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/>
                        <a:t>Undertake creative projects … including collecting and analysing data and meeting the needs of known users</a:t>
                      </a:r>
                      <a:endParaRPr lang="en-GB" i="1" dirty="0"/>
                    </a:p>
                  </a:txBody>
                  <a:tcPr/>
                </a:tc>
              </a:tr>
              <a:tr h="127914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Inside My Computer</a:t>
                      </a:r>
                      <a:endParaRPr lang="en-GB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Input Process</a:t>
                      </a:r>
                      <a:r>
                        <a:rPr lang="en-GB" baseline="0" dirty="0" smtClean="0"/>
                        <a:t> Output</a:t>
                      </a:r>
                    </a:p>
                    <a:p>
                      <a:r>
                        <a:rPr lang="en-GB" baseline="0" dirty="0" smtClean="0"/>
                        <a:t>Label parts</a:t>
                      </a:r>
                    </a:p>
                    <a:p>
                      <a:r>
                        <a:rPr lang="en-GB" baseline="0" dirty="0" smtClean="0"/>
                        <a:t>Operating System – What does it do?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/>
                        <a:t>Understand the hardware and software components that make up computer systems</a:t>
                      </a:r>
                      <a:endParaRPr lang="en-GB" i="1" dirty="0"/>
                    </a:p>
                  </a:txBody>
                  <a:tcPr/>
                </a:tc>
              </a:tr>
              <a:tr h="1279147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3" action="ppaction://hlinksldjump"/>
                        </a:rPr>
                        <a:t>Microsites</a:t>
                      </a:r>
                      <a:endParaRPr lang="en-GB" sz="28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Adsy.Me</a:t>
                      </a:r>
                      <a:endParaRPr lang="en-GB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MicroSite</a:t>
                      </a: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creation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Make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an App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18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i="1" dirty="0" smtClean="0"/>
                        <a:t>Create, re-use, revise and re-purpose digital artefacts for a given audience, with attention to trustworthiness, design and usability</a:t>
                      </a:r>
                      <a:endParaRPr lang="en-GB" i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93334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1393"/>
          </a:xfrm>
        </p:spPr>
        <p:txBody>
          <a:bodyPr/>
          <a:lstStyle/>
          <a:p>
            <a:r>
              <a:rPr lang="en-GB" dirty="0" smtClean="0"/>
              <a:t>Yr7 SOW – Adsy.me unit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7805874"/>
              </p:ext>
            </p:extLst>
          </p:nvPr>
        </p:nvGraphicFramePr>
        <p:xfrm>
          <a:off x="115531" y="1338749"/>
          <a:ext cx="11238269" cy="5155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4563"/>
                <a:gridCol w="6858000"/>
                <a:gridCol w="3315706"/>
              </a:tblGrid>
              <a:tr h="378221">
                <a:tc>
                  <a:txBody>
                    <a:bodyPr/>
                    <a:lstStyle/>
                    <a:p>
                      <a:r>
                        <a:rPr lang="en-GB" dirty="0" smtClean="0"/>
                        <a:t>TOPIC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Examples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Suggested Assessment Criteria</a:t>
                      </a:r>
                      <a:endParaRPr lang="en-GB" dirty="0"/>
                    </a:p>
                  </a:txBody>
                  <a:tcPr/>
                </a:tc>
              </a:tr>
              <a:tr h="4777347"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Micro Sites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hlinkClick r:id="rId2"/>
                        </a:rPr>
                        <a:t>WWW.adsy.me</a:t>
                      </a:r>
                      <a:endParaRPr lang="en-GB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an ABOUT ME app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Think about what will go on each page.</a:t>
                      </a:r>
                      <a:b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are the hyperlinks going to be?</a:t>
                      </a:r>
                      <a:b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is the colour scheme?</a:t>
                      </a:r>
                      <a:b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external URLs will you link to?</a:t>
                      </a:r>
                      <a:b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can you make it interesting and fun?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Don’t forget your target audience!</a:t>
                      </a:r>
                    </a:p>
                    <a:p>
                      <a:endParaRPr lang="en-GB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Create a business/fun app 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You could devise a quiz game app. 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microsite to advertise a product. 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holiday destination fact guide….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 </a:t>
                      </a:r>
                      <a:r>
                        <a:rPr lang="en-GB" sz="1800" i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electronic brochure</a:t>
                      </a: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 promotional microsite for a restaurant</a:t>
                      </a: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Be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creative</a:t>
                      </a: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4</a:t>
                      </a:r>
                    </a:p>
                    <a:p>
                      <a:r>
                        <a:rPr lang="en-US" sz="1800" b="0" i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format</a:t>
                      </a:r>
                      <a:r>
                        <a:rPr lang="en-US" sz="1800" b="0" i="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text, insert images and create backgrounds for microsite pages.</a:t>
                      </a: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5</a:t>
                      </a:r>
                    </a:p>
                    <a:p>
                      <a:r>
                        <a:rPr lang="en-US" sz="1800" b="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structure a microsite through use of hyperlinks.</a:t>
                      </a:r>
                    </a:p>
                    <a:p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create a site</a:t>
                      </a:r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for s specific purpose and audience.</a:t>
                      </a: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/>
                      </a:r>
                      <a:br>
                        <a:rPr lang="en-US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</a:br>
                      <a:r>
                        <a:rPr lang="en-US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Level 6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Can create a aesthetically pleasing microsite for a workable purpose. </a:t>
                      </a:r>
                    </a:p>
                    <a:p>
                      <a:r>
                        <a:rPr lang="en-US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Displays creative ingenuity and thoughtful design in layout. 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005"/>
          <a:stretch/>
        </p:blipFill>
        <p:spPr>
          <a:xfrm>
            <a:off x="10953713" y="159926"/>
            <a:ext cx="1048664" cy="12411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/>
          <a:srcRect l="30819" t="30187" r="37024" b="5722"/>
          <a:stretch/>
        </p:blipFill>
        <p:spPr>
          <a:xfrm>
            <a:off x="6172200" y="1831644"/>
            <a:ext cx="1818408" cy="203860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/>
          <a:srcRect l="30771" t="16422" r="36697" b="10990"/>
          <a:stretch/>
        </p:blipFill>
        <p:spPr>
          <a:xfrm>
            <a:off x="6172200" y="4004135"/>
            <a:ext cx="1818408" cy="2282364"/>
          </a:xfrm>
          <a:prstGeom prst="rect">
            <a:avLst/>
          </a:prstGeom>
        </p:spPr>
      </p:pic>
      <p:sp>
        <p:nvSpPr>
          <p:cNvPr id="8" name="Flowchart: Magnetic Disk 7">
            <a:hlinkClick r:id="rId6" action="ppaction://hlinksldjump"/>
          </p:cNvPr>
          <p:cNvSpPr/>
          <p:nvPr/>
        </p:nvSpPr>
        <p:spPr>
          <a:xfrm>
            <a:off x="11478046" y="6494317"/>
            <a:ext cx="524332" cy="301337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900" dirty="0" smtClean="0"/>
              <a:t>Term 3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371311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1393"/>
          </a:xfrm>
        </p:spPr>
        <p:txBody>
          <a:bodyPr/>
          <a:lstStyle/>
          <a:p>
            <a:r>
              <a:rPr lang="en-GB" dirty="0" smtClean="0"/>
              <a:t>Yr7- End of term exam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703260"/>
              </p:ext>
            </p:extLst>
          </p:nvPr>
        </p:nvGraphicFramePr>
        <p:xfrm>
          <a:off x="162232" y="1415846"/>
          <a:ext cx="11840145" cy="5043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560142"/>
                <a:gridCol w="6280003"/>
              </a:tblGrid>
              <a:tr h="423627"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Theory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dirty="0" smtClean="0"/>
                        <a:t>Practical</a:t>
                      </a:r>
                      <a:endParaRPr lang="en-GB" dirty="0"/>
                    </a:p>
                  </a:txBody>
                  <a:tcPr/>
                </a:tc>
              </a:tr>
              <a:tr h="4620321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2800" b="1" dirty="0" smtClean="0"/>
                        <a:t>Bring together questions from 3 strands of Computing</a:t>
                      </a:r>
                      <a:endParaRPr lang="en-GB" sz="2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GB" sz="2800" b="1" dirty="0" smtClean="0"/>
                    </a:p>
                    <a:p>
                      <a:pPr marL="0" algn="l" defTabSz="914400" rtl="0" eaLnBrk="1" latinLnBrk="0" hangingPunct="1"/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Logo Commands &amp; Shapes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Bits and Bytes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Binary to Denary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Logic Gates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Small Basic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Scratch Blocks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Keywords on Databases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GB" sz="2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Scratch debugging activity – 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105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Richard Cross created “Olympic Gold” program </a:t>
                      </a:r>
                    </a:p>
                    <a:p>
                      <a:pPr marL="0" algn="l" defTabSz="914400" rtl="0" eaLnBrk="1" latinLnBrk="0" hangingPunct="1"/>
                      <a:endParaRPr lang="en-GB" sz="2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endParaRPr lang="en-GB" sz="1800" b="1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/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File Management tasks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Create additions to Stage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Count sprites and variables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Fix bugs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Add spoken text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Create variables</a:t>
                      </a:r>
                    </a:p>
                    <a:p>
                      <a:pPr marL="0" algn="l" defTabSz="914400" rtl="0" eaLnBrk="1" latinLnBrk="0" hangingPunct="1"/>
                      <a:r>
                        <a:rPr lang="en-GB" sz="20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Create a best time variable</a:t>
                      </a:r>
                    </a:p>
                    <a:p>
                      <a:endParaRPr lang="en-GB" sz="1400" dirty="0" smtClean="0"/>
                    </a:p>
                    <a:p>
                      <a:endParaRPr lang="en-GB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50403" t="7360" b="16431"/>
          <a:stretch/>
        </p:blipFill>
        <p:spPr>
          <a:xfrm>
            <a:off x="8756170" y="2504976"/>
            <a:ext cx="3073362" cy="354186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0" t="9919" r="8399" b="7840"/>
          <a:stretch/>
        </p:blipFill>
        <p:spPr>
          <a:xfrm>
            <a:off x="11026336" y="109121"/>
            <a:ext cx="1005213" cy="1013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51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1393"/>
          </a:xfrm>
        </p:spPr>
        <p:txBody>
          <a:bodyPr>
            <a:normAutofit/>
          </a:bodyPr>
          <a:lstStyle/>
          <a:p>
            <a:r>
              <a:rPr lang="en-GB" dirty="0" smtClean="0"/>
              <a:t>Yr7 SOW – Activity </a:t>
            </a:r>
            <a:r>
              <a:rPr lang="en-GB" dirty="0" smtClean="0"/>
              <a:t>1- </a:t>
            </a:r>
            <a:r>
              <a:rPr lang="en-GB" sz="2400" dirty="0"/>
              <a:t>http://tinyurl.com/SOWY7</a:t>
            </a:r>
            <a:endParaRPr lang="en-GB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47061474"/>
              </p:ext>
            </p:extLst>
          </p:nvPr>
        </p:nvGraphicFramePr>
        <p:xfrm>
          <a:off x="265473" y="1415846"/>
          <a:ext cx="11238269" cy="5043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96972"/>
                <a:gridCol w="8260773"/>
                <a:gridCol w="2380524"/>
              </a:tblGrid>
              <a:tr h="423627">
                <a:tc>
                  <a:txBody>
                    <a:bodyPr/>
                    <a:lstStyle/>
                    <a:p>
                      <a:r>
                        <a:rPr lang="en-GB" dirty="0" smtClean="0"/>
                        <a:t>Task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Description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Issues</a:t>
                      </a:r>
                      <a:endParaRPr lang="en-GB" dirty="0"/>
                    </a:p>
                  </a:txBody>
                  <a:tcPr/>
                </a:tc>
              </a:tr>
              <a:tr h="4620321"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1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If this is our starting point…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</a:t>
                      </a:r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key topic areas should Year 7 be learning on their journey towards being a computer scientist?</a:t>
                      </a:r>
                      <a:endParaRPr lang="en-GB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are your priorities in delivering Computing?</a:t>
                      </a: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will keep them busy?</a:t>
                      </a: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is the skill set in your dept.?</a:t>
                      </a: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resources do you have available?</a:t>
                      </a:r>
                    </a:p>
                    <a:p>
                      <a:endParaRPr lang="en-GB" sz="18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will you assess?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665669377"/>
              </p:ext>
            </p:extLst>
          </p:nvPr>
        </p:nvGraphicFramePr>
        <p:xfrm>
          <a:off x="1101437" y="1828801"/>
          <a:ext cx="7886700" cy="4395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495" y="150556"/>
            <a:ext cx="1279967" cy="836580"/>
          </a:xfrm>
          <a:prstGeom prst="rect">
            <a:avLst/>
          </a:prstGeom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1739804"/>
              </p:ext>
            </p:extLst>
          </p:nvPr>
        </p:nvGraphicFramePr>
        <p:xfrm>
          <a:off x="1200728" y="3556385"/>
          <a:ext cx="2373746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3746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>
                          <a:latin typeface="Copa Sharp BTN" panose="020B07040302030B0306" pitchFamily="34" charset="0"/>
                        </a:rPr>
                        <a:t>E-safety…</a:t>
                      </a:r>
                      <a:endParaRPr lang="en-GB" dirty="0">
                        <a:latin typeface="Copa Sharp BTN" panose="020B07040302030B0306" pitchFamily="34" charset="0"/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n w="952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1435035"/>
              </p:ext>
            </p:extLst>
          </p:nvPr>
        </p:nvGraphicFramePr>
        <p:xfrm>
          <a:off x="3881583" y="3556385"/>
          <a:ext cx="2373746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3746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n w="952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20978237"/>
              </p:ext>
            </p:extLst>
          </p:nvPr>
        </p:nvGraphicFramePr>
        <p:xfrm>
          <a:off x="6520874" y="3556385"/>
          <a:ext cx="2373746" cy="1854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373746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>
                        <a:ln w="9525">
                          <a:solidFill>
                            <a:schemeClr val="tx1"/>
                          </a:solidFill>
                        </a:ln>
                      </a:endParaRPr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Vertical Scroll 6"/>
          <p:cNvSpPr/>
          <p:nvPr/>
        </p:nvSpPr>
        <p:spPr>
          <a:xfrm>
            <a:off x="10802495" y="6068291"/>
            <a:ext cx="551305" cy="311727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 smtClean="0">
                <a:hlinkClick r:id="rId8" action="ppaction://hlinkfile"/>
              </a:rPr>
              <a:t>SOW</a:t>
            </a:r>
            <a:endParaRPr lang="en-GB" sz="1000" dirty="0" smtClean="0"/>
          </a:p>
          <a:p>
            <a:pPr algn="ctr"/>
            <a:endParaRPr lang="en-GB" sz="400" dirty="0"/>
          </a:p>
        </p:txBody>
      </p:sp>
    </p:spTree>
    <p:extLst>
      <p:ext uri="{BB962C8B-B14F-4D97-AF65-F5344CB8AC3E}">
        <p14:creationId xmlns:p14="http://schemas.microsoft.com/office/powerpoint/2010/main" val="119436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1393"/>
          </a:xfrm>
        </p:spPr>
        <p:txBody>
          <a:bodyPr/>
          <a:lstStyle/>
          <a:p>
            <a:r>
              <a:rPr lang="en-GB" dirty="0" smtClean="0"/>
              <a:t>Yr7 SOW – Activity 2</a:t>
            </a:r>
            <a:endParaRPr lang="en-GB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7501578"/>
              </p:ext>
            </p:extLst>
          </p:nvPr>
        </p:nvGraphicFramePr>
        <p:xfrm>
          <a:off x="265473" y="1415846"/>
          <a:ext cx="11238269" cy="50439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1272"/>
                <a:gridCol w="8146473"/>
                <a:gridCol w="2380524"/>
              </a:tblGrid>
              <a:tr h="423627">
                <a:tc>
                  <a:txBody>
                    <a:bodyPr/>
                    <a:lstStyle/>
                    <a:p>
                      <a:r>
                        <a:rPr lang="en-GB" dirty="0" smtClean="0"/>
                        <a:t>Task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Description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Issues</a:t>
                      </a:r>
                      <a:endParaRPr lang="en-GB" dirty="0"/>
                    </a:p>
                  </a:txBody>
                  <a:tcPr/>
                </a:tc>
              </a:tr>
              <a:tr h="4620321">
                <a:tc>
                  <a:txBody>
                    <a:bodyPr/>
                    <a:lstStyle/>
                    <a:p>
                      <a:r>
                        <a:rPr lang="en-GB" sz="2800" b="1" dirty="0" smtClean="0"/>
                        <a:t>2</a:t>
                      </a:r>
                      <a:endParaRPr lang="en-GB" sz="28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</a:t>
                      </a:r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do you move them on in Year 8?</a:t>
                      </a:r>
                      <a:endParaRPr lang="en-GB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800" b="1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is the next progression? New skills? Building on Year</a:t>
                      </a:r>
                      <a:r>
                        <a:rPr lang="en-GB" sz="1800" b="1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7</a:t>
                      </a:r>
                      <a:r>
                        <a:rPr lang="en-GB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? Introducing new and advanced coding? Still keeping them busy… </a:t>
                      </a:r>
                      <a:endParaRPr lang="en-GB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are your priorities in delivering Computing?</a:t>
                      </a: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will keep them busy?</a:t>
                      </a: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 is the skill set in your dept.?</a:t>
                      </a:r>
                    </a:p>
                    <a:p>
                      <a:endParaRPr lang="en-GB" sz="1800" kern="120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What</a:t>
                      </a:r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resources do you have available?</a:t>
                      </a:r>
                    </a:p>
                    <a:p>
                      <a:endParaRPr lang="en-GB" sz="1800" kern="1200" baseline="0" dirty="0" smtClean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GB" sz="1800" kern="1200" baseline="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How will you assess?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8856156"/>
              </p:ext>
            </p:extLst>
          </p:nvPr>
        </p:nvGraphicFramePr>
        <p:xfrm>
          <a:off x="1086427" y="2236738"/>
          <a:ext cx="3807691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07691"/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Year 7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Intro to Small Basic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Binary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Scratch Programming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Using the Internet</a:t>
                      </a:r>
                      <a:endParaRPr lang="en-GB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Logic Gates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Cyber Safety</a:t>
                      </a: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Algorithms – Sequence, Selection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5376979"/>
              </p:ext>
            </p:extLst>
          </p:nvPr>
        </p:nvGraphicFramePr>
        <p:xfrm>
          <a:off x="5076536" y="2236738"/>
          <a:ext cx="3786909" cy="29794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86909"/>
              </a:tblGrid>
              <a:tr h="372437">
                <a:tc>
                  <a:txBody>
                    <a:bodyPr/>
                    <a:lstStyle/>
                    <a:p>
                      <a:r>
                        <a:rPr lang="en-GB" dirty="0" smtClean="0"/>
                        <a:t>Year 8</a:t>
                      </a:r>
                      <a:endParaRPr lang="en-GB" dirty="0"/>
                    </a:p>
                  </a:txBody>
                  <a:tcPr/>
                </a:tc>
              </a:tr>
              <a:tr h="372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Developing a solution in Small Basic </a:t>
                      </a:r>
                    </a:p>
                  </a:txBody>
                  <a:tcPr marL="68580" marR="68580" marT="0" marB="0"/>
                </a:tc>
              </a:tr>
              <a:tr h="372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Hex &amp; ASCII</a:t>
                      </a:r>
                    </a:p>
                  </a:txBody>
                  <a:tcPr marL="68580" marR="68580" marT="0" marB="0"/>
                </a:tc>
              </a:tr>
              <a:tr h="372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KODU programming</a:t>
                      </a:r>
                    </a:p>
                  </a:txBody>
                  <a:tcPr marL="68580" marR="68580" marT="0" marB="0"/>
                </a:tc>
              </a:tr>
              <a:tr h="372437"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HTML</a:t>
                      </a:r>
                      <a:endParaRPr lang="en-GB" sz="1800" kern="1200" dirty="0">
                        <a:solidFill>
                          <a:schemeClr val="dk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2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Inside the Computer</a:t>
                      </a:r>
                    </a:p>
                  </a:txBody>
                  <a:tcPr marL="68580" marR="68580" marT="0" marB="0"/>
                </a:tc>
              </a:tr>
              <a:tr h="372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E-Safety – Mobile Devices</a:t>
                      </a:r>
                    </a:p>
                  </a:txBody>
                  <a:tcPr marL="68580" marR="68580" marT="0" marB="0"/>
                </a:tc>
              </a:tr>
              <a:tr h="3724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Iteration &amp; Sorting Algorithms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2495" y="150556"/>
            <a:ext cx="1279967" cy="836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593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28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71393"/>
          </a:xfrm>
        </p:spPr>
        <p:txBody>
          <a:bodyPr/>
          <a:lstStyle/>
          <a:p>
            <a:r>
              <a:rPr lang="en-GB" dirty="0" smtClean="0"/>
              <a:t>Conclusion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24" t="17368" r="13046" b="27273"/>
          <a:stretch/>
        </p:blipFill>
        <p:spPr>
          <a:xfrm>
            <a:off x="10327712" y="166099"/>
            <a:ext cx="1669215" cy="117432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4879" y="1721079"/>
            <a:ext cx="935431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>
                <a:solidFill>
                  <a:schemeClr val="dk1"/>
                </a:solidFill>
              </a:rPr>
              <a:t>Your SOW will </a:t>
            </a:r>
            <a:r>
              <a:rPr lang="en-GB" sz="2800" b="1" dirty="0" smtClean="0">
                <a:solidFill>
                  <a:schemeClr val="dk1"/>
                </a:solidFill>
              </a:rPr>
              <a:t>evolve – make the tweaks as you go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b="1" dirty="0">
              <a:solidFill>
                <a:schemeClr val="dk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dk1"/>
                </a:solidFill>
              </a:rPr>
              <a:t>Play to your strengths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b="1" dirty="0">
              <a:solidFill>
                <a:schemeClr val="dk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b="1" dirty="0" smtClean="0">
                <a:solidFill>
                  <a:schemeClr val="dk1"/>
                </a:solidFill>
              </a:rPr>
              <a:t>CAS is there for YOU – share and receive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b="1" dirty="0">
              <a:solidFill>
                <a:schemeClr val="dk1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0050" t="14984" r="21910" b="5600"/>
          <a:stretch/>
        </p:blipFill>
        <p:spPr>
          <a:xfrm rot="840715">
            <a:off x="6958209" y="2676545"/>
            <a:ext cx="4672836" cy="3596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736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29899"/>
            <a:ext cx="10515600" cy="1325563"/>
          </a:xfrm>
        </p:spPr>
        <p:txBody>
          <a:bodyPr/>
          <a:lstStyle/>
          <a:p>
            <a:r>
              <a:rPr lang="en-GB" dirty="0" smtClean="0"/>
              <a:t>Computing Replaces ICT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7652" y="1386964"/>
            <a:ext cx="3411682" cy="4481656"/>
          </a:xfrm>
        </p:spPr>
        <p:txBody>
          <a:bodyPr/>
          <a:lstStyle/>
          <a:p>
            <a:r>
              <a:rPr lang="en-GB" dirty="0" smtClean="0"/>
              <a:t>In Sept 2014 </a:t>
            </a:r>
            <a:r>
              <a:rPr lang="en-GB" b="1" dirty="0" smtClean="0"/>
              <a:t>Computing</a:t>
            </a:r>
            <a:r>
              <a:rPr lang="en-GB" dirty="0" smtClean="0"/>
              <a:t> replaced </a:t>
            </a:r>
            <a:r>
              <a:rPr lang="en-GB" b="1" dirty="0" smtClean="0"/>
              <a:t>ICT</a:t>
            </a:r>
            <a:r>
              <a:rPr lang="en-GB" dirty="0" smtClean="0"/>
              <a:t> as a National Curriculum Subject at all Key Stages.</a:t>
            </a:r>
          </a:p>
          <a:p>
            <a:r>
              <a:rPr lang="en-GB" dirty="0" smtClean="0"/>
              <a:t>Implications to teachers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149" y="158462"/>
            <a:ext cx="1483302" cy="1228502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64787914"/>
              </p:ext>
            </p:extLst>
          </p:nvPr>
        </p:nvGraphicFramePr>
        <p:xfrm>
          <a:off x="3616036" y="1386963"/>
          <a:ext cx="8280000" cy="504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898410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Computing – 3 main strands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5462"/>
            <a:ext cx="10515600" cy="637020"/>
          </a:xfrm>
        </p:spPr>
        <p:txBody>
          <a:bodyPr/>
          <a:lstStyle/>
          <a:p>
            <a:r>
              <a:rPr lang="en-GB" dirty="0" smtClean="0"/>
              <a:t>The 3 strands:</a:t>
            </a: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552272740"/>
              </p:ext>
            </p:extLst>
          </p:nvPr>
        </p:nvGraphicFramePr>
        <p:xfrm>
          <a:off x="1049482" y="2441864"/>
          <a:ext cx="9933709" cy="4249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149" y="158462"/>
            <a:ext cx="1483302" cy="122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997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Computing – Digital Literacy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5461"/>
            <a:ext cx="10612582" cy="1541029"/>
          </a:xfrm>
        </p:spPr>
        <p:txBody>
          <a:bodyPr>
            <a:normAutofit/>
          </a:bodyPr>
          <a:lstStyle/>
          <a:p>
            <a:r>
              <a:rPr lang="en-GB" sz="3200" dirty="0" smtClean="0"/>
              <a:t>The ability to effectively, responsibly, safely, critically navigate, evaluate and create </a:t>
            </a:r>
            <a:r>
              <a:rPr lang="en-GB" sz="3200" b="1" dirty="0" smtClean="0"/>
              <a:t>digital artefacts </a:t>
            </a:r>
            <a:r>
              <a:rPr lang="en-GB" sz="3200" dirty="0" smtClean="0"/>
              <a:t>using a range of </a:t>
            </a:r>
            <a:r>
              <a:rPr lang="en-GB" sz="3200" b="1" dirty="0" smtClean="0"/>
              <a:t>digital </a:t>
            </a:r>
            <a:r>
              <a:rPr lang="en-GB" sz="3200" dirty="0" smtClean="0"/>
              <a:t>technologies.</a:t>
            </a:r>
            <a:endParaRPr lang="en-GB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722045667"/>
              </p:ext>
            </p:extLst>
          </p:nvPr>
        </p:nvGraphicFramePr>
        <p:xfrm>
          <a:off x="8998527" y="3543301"/>
          <a:ext cx="2524991" cy="31588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149" y="158462"/>
            <a:ext cx="1483302" cy="122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57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Computing – Computer Science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5461"/>
            <a:ext cx="10373591" cy="1312429"/>
          </a:xfrm>
        </p:spPr>
        <p:txBody>
          <a:bodyPr>
            <a:noAutofit/>
          </a:bodyPr>
          <a:lstStyle/>
          <a:p>
            <a:r>
              <a:rPr lang="en-GB" sz="3200" dirty="0" smtClean="0"/>
              <a:t>The scientific and practical study of computation: what can be computed, how to compute it and how computation may be applied to the solution of problems.</a:t>
            </a:r>
            <a:endParaRPr lang="en-GB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63636023"/>
              </p:ext>
            </p:extLst>
          </p:nvPr>
        </p:nvGraphicFramePr>
        <p:xfrm>
          <a:off x="9008918" y="3823855"/>
          <a:ext cx="2514600" cy="27639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149" y="158462"/>
            <a:ext cx="1483302" cy="122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639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155" y="365125"/>
            <a:ext cx="11232572" cy="1325563"/>
          </a:xfrm>
        </p:spPr>
        <p:txBody>
          <a:bodyPr/>
          <a:lstStyle/>
          <a:p>
            <a:r>
              <a:rPr lang="en-GB" dirty="0" smtClean="0"/>
              <a:t>Computing – Information Technology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55462"/>
            <a:ext cx="10508673" cy="1437120"/>
          </a:xfrm>
        </p:spPr>
        <p:txBody>
          <a:bodyPr>
            <a:normAutofit/>
          </a:bodyPr>
          <a:lstStyle/>
          <a:p>
            <a:r>
              <a:rPr lang="en-GB" sz="3200" dirty="0" smtClean="0"/>
              <a:t>How computers and telecommunications equipment work and how they may be applied to the storage, retrieval, transmission and manipulation of data</a:t>
            </a:r>
            <a:endParaRPr lang="en-GB" sz="3200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813312546"/>
              </p:ext>
            </p:extLst>
          </p:nvPr>
        </p:nvGraphicFramePr>
        <p:xfrm>
          <a:off x="8759536" y="3834245"/>
          <a:ext cx="2594264" cy="2836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14" r="23044"/>
          <a:stretch/>
        </p:blipFill>
        <p:spPr>
          <a:xfrm>
            <a:off x="11238971" y="253568"/>
            <a:ext cx="871327" cy="122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34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Yr7 SOW – Where to start?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2734110"/>
              </p:ext>
            </p:extLst>
          </p:nvPr>
        </p:nvGraphicFramePr>
        <p:xfrm>
          <a:off x="556433" y="2629690"/>
          <a:ext cx="3599930" cy="307441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9930"/>
              </a:tblGrid>
              <a:tr h="382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solidFill>
                            <a:srgbClr val="92D050"/>
                          </a:solidFill>
                          <a:effectLst/>
                        </a:rPr>
                        <a:t>Computational Thinking</a:t>
                      </a:r>
                      <a:endParaRPr lang="en-GB" sz="2800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2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Decomposition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2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Algorithms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2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Encoding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2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Practical Programming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2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>
                          <a:effectLst/>
                        </a:rPr>
                        <a:t>Pattern Recognition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12618" y="1915680"/>
            <a:ext cx="36437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Topic Approach ?</a:t>
            </a:r>
            <a:endParaRPr kumimoji="0" lang="en-GB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082226" y="1915680"/>
            <a:ext cx="3602076" cy="5959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 </a:t>
            </a:r>
            <a:r>
              <a:rPr lang="en-GB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Approach ?</a:t>
            </a:r>
            <a:endParaRPr lang="en-GB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0443248"/>
              </p:ext>
            </p:extLst>
          </p:nvPr>
        </p:nvGraphicFramePr>
        <p:xfrm>
          <a:off x="4740904" y="2631414"/>
          <a:ext cx="6876132" cy="22627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612919"/>
                <a:gridCol w="3461409"/>
                <a:gridCol w="1801804"/>
              </a:tblGrid>
              <a:tr h="9080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200" dirty="0">
                          <a:solidFill>
                            <a:srgbClr val="92D05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Term: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PROGRAMMING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SYSTEMS </a:t>
                      </a:r>
                    </a:p>
                  </a:txBody>
                  <a:tcPr marL="68580" marR="68580" marT="0" marB="0"/>
                </a:tc>
              </a:tr>
              <a:tr h="1354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GB" sz="140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COMMUNICATIONS</a:t>
                      </a:r>
                    </a:p>
                  </a:txBody>
                  <a:tcPr marL="68580" marR="68580" marT="0" marB="0">
                    <a:solidFill>
                      <a:srgbClr val="5B9BD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3200" b="1" kern="1200" dirty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LOGIC </a:t>
                      </a:r>
                      <a:r>
                        <a:rPr lang="en-GB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&amp;</a:t>
                      </a:r>
                      <a:r>
                        <a:rPr lang="en-GB" sz="3200" b="1" kern="1200" baseline="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32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DATA</a:t>
                      </a:r>
                      <a:endParaRPr lang="en-GB" sz="3200" b="1" kern="1200" dirty="0">
                        <a:solidFill>
                          <a:schemeClr val="lt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solidFill>
                      <a:srgbClr val="5B9BD5"/>
                    </a:solidFill>
                  </a:tcPr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149" y="158462"/>
            <a:ext cx="1483302" cy="122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57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Yr7 SOW – Where to start?</a:t>
            </a:r>
            <a:endParaRPr lang="en-GB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82685161"/>
              </p:ext>
            </p:extLst>
          </p:nvPr>
        </p:nvGraphicFramePr>
        <p:xfrm>
          <a:off x="556433" y="2629690"/>
          <a:ext cx="3599930" cy="30541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9930"/>
              </a:tblGrid>
              <a:tr h="382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rgbClr val="92D050"/>
                          </a:solidFill>
                          <a:effectLst/>
                        </a:rPr>
                        <a:t>KS2 Computing</a:t>
                      </a:r>
                      <a:endParaRPr lang="en-GB" sz="2800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2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</a:rPr>
                        <a:t>Who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2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</a:rPr>
                        <a:t>Knows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2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</a:rPr>
                        <a:t>What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2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</a:rPr>
                        <a:t>The Feeder Schools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2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Have</a:t>
                      </a:r>
                      <a:r>
                        <a:rPr lang="en-GB" sz="2800" baseline="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 Covered in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2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Computing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512618" y="1915680"/>
            <a:ext cx="3643746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 on from Yr6 ?</a:t>
            </a:r>
            <a:endParaRPr kumimoji="0" lang="en-GB" alt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03008" y="1881183"/>
            <a:ext cx="5881354" cy="619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32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Cherry pick favourites from POS ?</a:t>
            </a:r>
            <a:endParaRPr lang="en-GB" sz="32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1449635"/>
              </p:ext>
            </p:extLst>
          </p:nvPr>
        </p:nvGraphicFramePr>
        <p:xfrm>
          <a:off x="5260051" y="2629690"/>
          <a:ext cx="3599930" cy="305416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9930"/>
              </a:tblGrid>
              <a:tr h="382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solidFill>
                            <a:srgbClr val="92D050"/>
                          </a:solidFill>
                          <a:effectLst/>
                        </a:rPr>
                        <a:t>KS3 Computing</a:t>
                      </a:r>
                      <a:endParaRPr lang="en-GB" sz="2800" dirty="0">
                        <a:solidFill>
                          <a:srgbClr val="92D05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2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</a:rPr>
                        <a:t>Scratch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2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</a:rPr>
                        <a:t>E-Safety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2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</a:rPr>
                        <a:t>E-mail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2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</a:rPr>
                        <a:t>Cyber Safety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2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+mn-lt"/>
                          <a:ea typeface="+mn-ea"/>
                          <a:cs typeface="+mn-cs"/>
                        </a:rPr>
                        <a:t>Spreadsheets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3826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800" dirty="0" smtClean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Using the Internet</a:t>
                      </a:r>
                      <a:endParaRPr lang="en-GB" sz="2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2149" y="158462"/>
            <a:ext cx="1483302" cy="1228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812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859</TotalTime>
  <Words>1715</Words>
  <Application>Microsoft Office PowerPoint</Application>
  <PresentationFormat>Widescreen</PresentationFormat>
  <Paragraphs>466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5" baseType="lpstr">
      <vt:lpstr>Accord Heavy SF</vt:lpstr>
      <vt:lpstr>Adobe Caslon Pro</vt:lpstr>
      <vt:lpstr>Copa Sharp BTN</vt:lpstr>
      <vt:lpstr>Arial</vt:lpstr>
      <vt:lpstr>Calibri</vt:lpstr>
      <vt:lpstr>Courier New</vt:lpstr>
      <vt:lpstr>Symbol</vt:lpstr>
      <vt:lpstr>Times New Roman</vt:lpstr>
      <vt:lpstr>Office Theme</vt:lpstr>
      <vt:lpstr>Computing in Yr 7  - Keep them busy - </vt:lpstr>
      <vt:lpstr>Manique S. Wilson</vt:lpstr>
      <vt:lpstr>Computing Replaces ICT</vt:lpstr>
      <vt:lpstr>Computing – 3 main strands</vt:lpstr>
      <vt:lpstr>Computing – Digital Literacy</vt:lpstr>
      <vt:lpstr>Computing – Computer Science</vt:lpstr>
      <vt:lpstr>Computing – Information Technology</vt:lpstr>
      <vt:lpstr>Yr7 SOW – Where to start?</vt:lpstr>
      <vt:lpstr>Yr7 SOW – Where to start?</vt:lpstr>
      <vt:lpstr>Yr7 SOW – Factors to consider</vt:lpstr>
      <vt:lpstr>Yr7 SOW – Planning</vt:lpstr>
      <vt:lpstr>Yr7 SOW – Theory</vt:lpstr>
      <vt:lpstr>Yr7 SOW – Practical</vt:lpstr>
      <vt:lpstr>Yr7 SOW – Broad &amp; Balanced</vt:lpstr>
      <vt:lpstr>Yr7 SOW – Term 1 Snapshot</vt:lpstr>
      <vt:lpstr>Yr7 SOW – LOGO unit</vt:lpstr>
      <vt:lpstr>Yr7 SOW – BINARY unit</vt:lpstr>
      <vt:lpstr>Yr7 SOW – Term 2 Snapshot</vt:lpstr>
      <vt:lpstr>Yr7 SOW – Scratch unit</vt:lpstr>
      <vt:lpstr>Yr7 SOW – Small Basic unit</vt:lpstr>
      <vt:lpstr>Yr7 SOW – Term 3 Snapshot</vt:lpstr>
      <vt:lpstr>Yr7 SOW – Adsy.me unit</vt:lpstr>
      <vt:lpstr>Yr7- End of term exam</vt:lpstr>
      <vt:lpstr>Yr7 SOW – Activity 1- http://tinyurl.com/SOWY7</vt:lpstr>
      <vt:lpstr>Yr7 SOW – Activity 2</vt:lpstr>
      <vt:lpstr>Conclusion</vt:lpstr>
    </vt:vector>
  </TitlesOfParts>
  <Company>Pocklington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Computing in Yr 7 –</dc:title>
  <dc:creator>WilsonMS</dc:creator>
  <cp:lastModifiedBy>ISclusterUser</cp:lastModifiedBy>
  <cp:revision>231</cp:revision>
  <cp:lastPrinted>2015-06-15T20:59:03Z</cp:lastPrinted>
  <dcterms:created xsi:type="dcterms:W3CDTF">2015-05-27T09:19:26Z</dcterms:created>
  <dcterms:modified xsi:type="dcterms:W3CDTF">2015-06-20T07:28:15Z</dcterms:modified>
</cp:coreProperties>
</file>