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8" r:id="rId2"/>
    <p:sldId id="267" r:id="rId3"/>
    <p:sldId id="259" r:id="rId4"/>
    <p:sldId id="257" r:id="rId5"/>
    <p:sldId id="258" r:id="rId6"/>
    <p:sldId id="260" r:id="rId7"/>
    <p:sldId id="261" r:id="rId8"/>
    <p:sldId id="265" r:id="rId9"/>
    <p:sldId id="262" r:id="rId10"/>
    <p:sldId id="263" r:id="rId11"/>
    <p:sldId id="264" r:id="rId12"/>
    <p:sldId id="266" r:id="rId13"/>
  </p:sldIdLst>
  <p:sldSz cx="12192000" cy="68580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1E3DAA-5423-4E25-8B3B-407B0C4ADCCF}" v="8" dt="2024-12-05T17:09:34.4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4673" autoAdjust="0"/>
  </p:normalViewPr>
  <p:slideViewPr>
    <p:cSldViewPr snapToGrid="0">
      <p:cViewPr varScale="1">
        <p:scale>
          <a:sx n="105" d="100"/>
          <a:sy n="105" d="100"/>
        </p:scale>
        <p:origin x="990" y="96"/>
      </p:cViewPr>
      <p:guideLst/>
    </p:cSldViewPr>
  </p:slideViewPr>
  <p:outlineViewPr>
    <p:cViewPr>
      <p:scale>
        <a:sx n="33" d="100"/>
        <a:sy n="33" d="100"/>
      </p:scale>
      <p:origin x="0" y="-120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9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Pawson" userId="fc4c175b57fd2e55" providerId="LiveId" clId="{D51E3DAA-5423-4E25-8B3B-407B0C4ADCCF}"/>
    <pc:docChg chg="undo custSel addSld delSld modSld sldOrd modHandout">
      <pc:chgData name="Richard Pawson" userId="fc4c175b57fd2e55" providerId="LiveId" clId="{D51E3DAA-5423-4E25-8B3B-407B0C4ADCCF}" dt="2024-12-05T17:10:21.128" v="2908" actId="6549"/>
      <pc:docMkLst>
        <pc:docMk/>
      </pc:docMkLst>
      <pc:sldChg chg="del">
        <pc:chgData name="Richard Pawson" userId="fc4c175b57fd2e55" providerId="LiveId" clId="{D51E3DAA-5423-4E25-8B3B-407B0C4ADCCF}" dt="2024-11-11T15:52:50.675" v="3" actId="47"/>
        <pc:sldMkLst>
          <pc:docMk/>
          <pc:sldMk cId="3833722380" sldId="256"/>
        </pc:sldMkLst>
      </pc:sldChg>
      <pc:sldChg chg="modSp mod">
        <pc:chgData name="Richard Pawson" userId="fc4c175b57fd2e55" providerId="LiveId" clId="{D51E3DAA-5423-4E25-8B3B-407B0C4ADCCF}" dt="2024-12-05T13:02:12.251" v="2115" actId="20577"/>
        <pc:sldMkLst>
          <pc:docMk/>
          <pc:sldMk cId="3930662819" sldId="257"/>
        </pc:sldMkLst>
        <pc:spChg chg="mod">
          <ac:chgData name="Richard Pawson" userId="fc4c175b57fd2e55" providerId="LiveId" clId="{D51E3DAA-5423-4E25-8B3B-407B0C4ADCCF}" dt="2024-12-05T13:02:12.251" v="2115" actId="20577"/>
          <ac:spMkLst>
            <pc:docMk/>
            <pc:sldMk cId="3930662819" sldId="257"/>
            <ac:spMk id="2" creationId="{28E5F9E4-5BBD-F4D1-F1CE-74FD420FC3A8}"/>
          </ac:spMkLst>
        </pc:spChg>
        <pc:spChg chg="mod">
          <ac:chgData name="Richard Pawson" userId="fc4c175b57fd2e55" providerId="LiveId" clId="{D51E3DAA-5423-4E25-8B3B-407B0C4ADCCF}" dt="2024-12-02T11:07:34.660" v="1149" actId="20577"/>
          <ac:spMkLst>
            <pc:docMk/>
            <pc:sldMk cId="3930662819" sldId="257"/>
            <ac:spMk id="3" creationId="{88160CFA-8AC3-2B31-9F62-0E68061B3998}"/>
          </ac:spMkLst>
        </pc:spChg>
      </pc:sldChg>
      <pc:sldChg chg="modSp mod">
        <pc:chgData name="Richard Pawson" userId="fc4c175b57fd2e55" providerId="LiveId" clId="{D51E3DAA-5423-4E25-8B3B-407B0C4ADCCF}" dt="2024-12-05T13:02:18.504" v="2117" actId="20577"/>
        <pc:sldMkLst>
          <pc:docMk/>
          <pc:sldMk cId="802423175" sldId="258"/>
        </pc:sldMkLst>
        <pc:spChg chg="mod">
          <ac:chgData name="Richard Pawson" userId="fc4c175b57fd2e55" providerId="LiveId" clId="{D51E3DAA-5423-4E25-8B3B-407B0C4ADCCF}" dt="2024-12-05T13:02:18.504" v="2117" actId="20577"/>
          <ac:spMkLst>
            <pc:docMk/>
            <pc:sldMk cId="802423175" sldId="258"/>
            <ac:spMk id="2" creationId="{61E0CFB5-9E23-0B28-81BB-053D2F3DBA74}"/>
          </ac:spMkLst>
        </pc:spChg>
        <pc:spChg chg="mod">
          <ac:chgData name="Richard Pawson" userId="fc4c175b57fd2e55" providerId="LiveId" clId="{D51E3DAA-5423-4E25-8B3B-407B0C4ADCCF}" dt="2024-12-02T11:13:14.320" v="1347" actId="20577"/>
          <ac:spMkLst>
            <pc:docMk/>
            <pc:sldMk cId="802423175" sldId="258"/>
            <ac:spMk id="3" creationId="{922C36E5-E6A0-E615-9F3C-2F5FF5769915}"/>
          </ac:spMkLst>
        </pc:spChg>
      </pc:sldChg>
      <pc:sldChg chg="modSp mod ord">
        <pc:chgData name="Richard Pawson" userId="fc4c175b57fd2e55" providerId="LiveId" clId="{D51E3DAA-5423-4E25-8B3B-407B0C4ADCCF}" dt="2024-12-05T15:12:27.925" v="2206" actId="20577"/>
        <pc:sldMkLst>
          <pc:docMk/>
          <pc:sldMk cId="4108962324" sldId="259"/>
        </pc:sldMkLst>
        <pc:spChg chg="mod">
          <ac:chgData name="Richard Pawson" userId="fc4c175b57fd2e55" providerId="LiveId" clId="{D51E3DAA-5423-4E25-8B3B-407B0C4ADCCF}" dt="2024-12-05T13:02:09.124" v="2113" actId="20577"/>
          <ac:spMkLst>
            <pc:docMk/>
            <pc:sldMk cId="4108962324" sldId="259"/>
            <ac:spMk id="2" creationId="{F57B1FF1-5547-EDF4-8A84-6F556BEEA73F}"/>
          </ac:spMkLst>
        </pc:spChg>
        <pc:spChg chg="mod">
          <ac:chgData name="Richard Pawson" userId="fc4c175b57fd2e55" providerId="LiveId" clId="{D51E3DAA-5423-4E25-8B3B-407B0C4ADCCF}" dt="2024-12-05T15:12:27.925" v="2206" actId="20577"/>
          <ac:spMkLst>
            <pc:docMk/>
            <pc:sldMk cId="4108962324" sldId="259"/>
            <ac:spMk id="3" creationId="{A367385E-1394-A261-5FA6-CDEE56FD91C5}"/>
          </ac:spMkLst>
        </pc:spChg>
      </pc:sldChg>
      <pc:sldChg chg="modSp mod">
        <pc:chgData name="Richard Pawson" userId="fc4c175b57fd2e55" providerId="LiveId" clId="{D51E3DAA-5423-4E25-8B3B-407B0C4ADCCF}" dt="2024-12-05T15:15:52.663" v="2210" actId="5793"/>
        <pc:sldMkLst>
          <pc:docMk/>
          <pc:sldMk cId="1384947569" sldId="260"/>
        </pc:sldMkLst>
        <pc:spChg chg="mod">
          <ac:chgData name="Richard Pawson" userId="fc4c175b57fd2e55" providerId="LiveId" clId="{D51E3DAA-5423-4E25-8B3B-407B0C4ADCCF}" dt="2024-12-05T15:15:52.663" v="2210" actId="5793"/>
          <ac:spMkLst>
            <pc:docMk/>
            <pc:sldMk cId="1384947569" sldId="260"/>
            <ac:spMk id="3" creationId="{E08F4E35-C9D0-114D-D79F-287D0B55A340}"/>
          </ac:spMkLst>
        </pc:spChg>
      </pc:sldChg>
      <pc:sldChg chg="modSp mod">
        <pc:chgData name="Richard Pawson" userId="fc4c175b57fd2e55" providerId="LiveId" clId="{D51E3DAA-5423-4E25-8B3B-407B0C4ADCCF}" dt="2024-12-02T11:18:37.282" v="1565" actId="20577"/>
        <pc:sldMkLst>
          <pc:docMk/>
          <pc:sldMk cId="2713729187" sldId="261"/>
        </pc:sldMkLst>
        <pc:spChg chg="mod">
          <ac:chgData name="Richard Pawson" userId="fc4c175b57fd2e55" providerId="LiveId" clId="{D51E3DAA-5423-4E25-8B3B-407B0C4ADCCF}" dt="2024-12-02T09:01:07.332" v="937" actId="20577"/>
          <ac:spMkLst>
            <pc:docMk/>
            <pc:sldMk cId="2713729187" sldId="261"/>
            <ac:spMk id="2" creationId="{ADD2028F-DB68-E969-1D64-A75A7A07FE4A}"/>
          </ac:spMkLst>
        </pc:spChg>
        <pc:spChg chg="mod">
          <ac:chgData name="Richard Pawson" userId="fc4c175b57fd2e55" providerId="LiveId" clId="{D51E3DAA-5423-4E25-8B3B-407B0C4ADCCF}" dt="2024-12-02T11:18:37.282" v="1565" actId="20577"/>
          <ac:spMkLst>
            <pc:docMk/>
            <pc:sldMk cId="2713729187" sldId="261"/>
            <ac:spMk id="3" creationId="{3273D308-75EB-6927-B821-049FE2838FB8}"/>
          </ac:spMkLst>
        </pc:spChg>
      </pc:sldChg>
      <pc:sldChg chg="modSp mod">
        <pc:chgData name="Richard Pawson" userId="fc4c175b57fd2e55" providerId="LiveId" clId="{D51E3DAA-5423-4E25-8B3B-407B0C4ADCCF}" dt="2024-12-05T15:22:07.143" v="2333" actId="20577"/>
        <pc:sldMkLst>
          <pc:docMk/>
          <pc:sldMk cId="4095391747" sldId="262"/>
        </pc:sldMkLst>
        <pc:spChg chg="mod">
          <ac:chgData name="Richard Pawson" userId="fc4c175b57fd2e55" providerId="LiveId" clId="{D51E3DAA-5423-4E25-8B3B-407B0C4ADCCF}" dt="2024-12-02T11:22:56.509" v="1803" actId="114"/>
          <ac:spMkLst>
            <pc:docMk/>
            <pc:sldMk cId="4095391747" sldId="262"/>
            <ac:spMk id="2" creationId="{E63A0866-3A01-C843-A856-0039988ACB04}"/>
          </ac:spMkLst>
        </pc:spChg>
        <pc:spChg chg="mod">
          <ac:chgData name="Richard Pawson" userId="fc4c175b57fd2e55" providerId="LiveId" clId="{D51E3DAA-5423-4E25-8B3B-407B0C4ADCCF}" dt="2024-12-05T15:22:07.143" v="2333" actId="20577"/>
          <ac:spMkLst>
            <pc:docMk/>
            <pc:sldMk cId="4095391747" sldId="262"/>
            <ac:spMk id="3" creationId="{2A073D32-B9E1-8B48-348A-13680B0ECA7D}"/>
          </ac:spMkLst>
        </pc:spChg>
      </pc:sldChg>
      <pc:sldChg chg="modSp mod">
        <pc:chgData name="Richard Pawson" userId="fc4c175b57fd2e55" providerId="LiveId" clId="{D51E3DAA-5423-4E25-8B3B-407B0C4ADCCF}" dt="2024-12-05T15:22:23.680" v="2338" actId="20577"/>
        <pc:sldMkLst>
          <pc:docMk/>
          <pc:sldMk cId="3046287432" sldId="263"/>
        </pc:sldMkLst>
        <pc:spChg chg="mod">
          <ac:chgData name="Richard Pawson" userId="fc4c175b57fd2e55" providerId="LiveId" clId="{D51E3DAA-5423-4E25-8B3B-407B0C4ADCCF}" dt="2024-12-05T15:22:13.659" v="2334" actId="114"/>
          <ac:spMkLst>
            <pc:docMk/>
            <pc:sldMk cId="3046287432" sldId="263"/>
            <ac:spMk id="2" creationId="{3DC8C4FA-0BE2-853E-767D-E2832888D6D1}"/>
          </ac:spMkLst>
        </pc:spChg>
        <pc:spChg chg="mod">
          <ac:chgData name="Richard Pawson" userId="fc4c175b57fd2e55" providerId="LiveId" clId="{D51E3DAA-5423-4E25-8B3B-407B0C4ADCCF}" dt="2024-12-05T15:22:23.680" v="2338" actId="20577"/>
          <ac:spMkLst>
            <pc:docMk/>
            <pc:sldMk cId="3046287432" sldId="263"/>
            <ac:spMk id="3" creationId="{8E8D77A5-9AAC-9625-0A14-F70037F28393}"/>
          </ac:spMkLst>
        </pc:spChg>
      </pc:sldChg>
      <pc:sldChg chg="modSp mod">
        <pc:chgData name="Richard Pawson" userId="fc4c175b57fd2e55" providerId="LiveId" clId="{D51E3DAA-5423-4E25-8B3B-407B0C4ADCCF}" dt="2024-12-05T15:26:29.539" v="2836" actId="20577"/>
        <pc:sldMkLst>
          <pc:docMk/>
          <pc:sldMk cId="3889817995" sldId="264"/>
        </pc:sldMkLst>
        <pc:spChg chg="mod">
          <ac:chgData name="Richard Pawson" userId="fc4c175b57fd2e55" providerId="LiveId" clId="{D51E3DAA-5423-4E25-8B3B-407B0C4ADCCF}" dt="2024-12-02T11:23:26.662" v="1819" actId="6549"/>
          <ac:spMkLst>
            <pc:docMk/>
            <pc:sldMk cId="3889817995" sldId="264"/>
            <ac:spMk id="2" creationId="{17160AAF-4C6B-2ED5-4D94-0374498C3E93}"/>
          </ac:spMkLst>
        </pc:spChg>
        <pc:spChg chg="mod">
          <ac:chgData name="Richard Pawson" userId="fc4c175b57fd2e55" providerId="LiveId" clId="{D51E3DAA-5423-4E25-8B3B-407B0C4ADCCF}" dt="2024-12-05T15:26:29.539" v="2836" actId="20577"/>
          <ac:spMkLst>
            <pc:docMk/>
            <pc:sldMk cId="3889817995" sldId="264"/>
            <ac:spMk id="3" creationId="{F4F6C287-3ABA-4E49-BF17-AFF67E60C1B0}"/>
          </ac:spMkLst>
        </pc:spChg>
      </pc:sldChg>
      <pc:sldChg chg="addSp modSp mod">
        <pc:chgData name="Richard Pawson" userId="fc4c175b57fd2e55" providerId="LiveId" clId="{D51E3DAA-5423-4E25-8B3B-407B0C4ADCCF}" dt="2024-12-05T15:20:52.758" v="2214" actId="1076"/>
        <pc:sldMkLst>
          <pc:docMk/>
          <pc:sldMk cId="146624932" sldId="265"/>
        </pc:sldMkLst>
        <pc:spChg chg="mod">
          <ac:chgData name="Richard Pawson" userId="fc4c175b57fd2e55" providerId="LiveId" clId="{D51E3DAA-5423-4E25-8B3B-407B0C4ADCCF}" dt="2024-12-02T09:01:43.132" v="969" actId="20577"/>
          <ac:spMkLst>
            <pc:docMk/>
            <pc:sldMk cId="146624932" sldId="265"/>
            <ac:spMk id="2" creationId="{E24B667E-38C7-C0C8-70A1-E791F9C83D7F}"/>
          </ac:spMkLst>
        </pc:spChg>
        <pc:spChg chg="mod">
          <ac:chgData name="Richard Pawson" userId="fc4c175b57fd2e55" providerId="LiveId" clId="{D51E3DAA-5423-4E25-8B3B-407B0C4ADCCF}" dt="2024-12-02T11:20:15.242" v="1732" actId="20577"/>
          <ac:spMkLst>
            <pc:docMk/>
            <pc:sldMk cId="146624932" sldId="265"/>
            <ac:spMk id="3" creationId="{C7C3F0A1-BFC4-753F-270C-F5C6AD45CB84}"/>
          </ac:spMkLst>
        </pc:spChg>
        <pc:spChg chg="add mod">
          <ac:chgData name="Richard Pawson" userId="fc4c175b57fd2e55" providerId="LiveId" clId="{D51E3DAA-5423-4E25-8B3B-407B0C4ADCCF}" dt="2024-12-05T15:20:52.758" v="2214" actId="1076"/>
          <ac:spMkLst>
            <pc:docMk/>
            <pc:sldMk cId="146624932" sldId="265"/>
            <ac:spMk id="4" creationId="{53BED0DB-6F69-7397-3EE0-DEC38B07608C}"/>
          </ac:spMkLst>
        </pc:spChg>
      </pc:sldChg>
      <pc:sldChg chg="modSp mod">
        <pc:chgData name="Richard Pawson" userId="fc4c175b57fd2e55" providerId="LiveId" clId="{D51E3DAA-5423-4E25-8B3B-407B0C4ADCCF}" dt="2024-12-02T11:26:28.973" v="1861" actId="20577"/>
        <pc:sldMkLst>
          <pc:docMk/>
          <pc:sldMk cId="3517979793" sldId="266"/>
        </pc:sldMkLst>
        <pc:spChg chg="mod">
          <ac:chgData name="Richard Pawson" userId="fc4c175b57fd2e55" providerId="LiveId" clId="{D51E3DAA-5423-4E25-8B3B-407B0C4ADCCF}" dt="2024-12-02T11:26:28.973" v="1861" actId="20577"/>
          <ac:spMkLst>
            <pc:docMk/>
            <pc:sldMk cId="3517979793" sldId="266"/>
            <ac:spMk id="3" creationId="{8ABB580F-06A9-6AFC-C599-214B2E093445}"/>
          </ac:spMkLst>
        </pc:spChg>
      </pc:sldChg>
      <pc:sldChg chg="modSp mod ord">
        <pc:chgData name="Richard Pawson" userId="fc4c175b57fd2e55" providerId="LiveId" clId="{D51E3DAA-5423-4E25-8B3B-407B0C4ADCCF}" dt="2024-12-05T17:10:21.128" v="2908" actId="6549"/>
        <pc:sldMkLst>
          <pc:docMk/>
          <pc:sldMk cId="570450438" sldId="267"/>
        </pc:sldMkLst>
        <pc:spChg chg="mod">
          <ac:chgData name="Richard Pawson" userId="fc4c175b57fd2e55" providerId="LiveId" clId="{D51E3DAA-5423-4E25-8B3B-407B0C4ADCCF}" dt="2024-12-05T17:10:21.128" v="2908" actId="6549"/>
          <ac:spMkLst>
            <pc:docMk/>
            <pc:sldMk cId="570450438" sldId="267"/>
            <ac:spMk id="2" creationId="{1E420621-E029-839D-B558-0CD5C430B384}"/>
          </ac:spMkLst>
        </pc:spChg>
        <pc:spChg chg="mod">
          <ac:chgData name="Richard Pawson" userId="fc4c175b57fd2e55" providerId="LiveId" clId="{D51E3DAA-5423-4E25-8B3B-407B0C4ADCCF}" dt="2024-12-05T13:02:00.319" v="2109" actId="27636"/>
          <ac:spMkLst>
            <pc:docMk/>
            <pc:sldMk cId="570450438" sldId="267"/>
            <ac:spMk id="3" creationId="{EBEF88C0-DE5D-4867-0A05-E258991806F9}"/>
          </ac:spMkLst>
        </pc:spChg>
      </pc:sldChg>
      <pc:sldChg chg="modSp new mod ord">
        <pc:chgData name="Richard Pawson" userId="fc4c175b57fd2e55" providerId="LiveId" clId="{D51E3DAA-5423-4E25-8B3B-407B0C4ADCCF}" dt="2024-12-05T17:10:12.699" v="2906"/>
        <pc:sldMkLst>
          <pc:docMk/>
          <pc:sldMk cId="2831268329" sldId="268"/>
        </pc:sldMkLst>
        <pc:spChg chg="mod">
          <ac:chgData name="Richard Pawson" userId="fc4c175b57fd2e55" providerId="LiveId" clId="{D51E3DAA-5423-4E25-8B3B-407B0C4ADCCF}" dt="2024-12-05T17:10:08.285" v="2904" actId="20577"/>
          <ac:spMkLst>
            <pc:docMk/>
            <pc:sldMk cId="2831268329" sldId="268"/>
            <ac:spMk id="2" creationId="{EBC189E1-B5D1-1E76-A432-DC2F5C90F69D}"/>
          </ac:spMkLst>
        </pc:spChg>
        <pc:spChg chg="mod">
          <ac:chgData name="Richard Pawson" userId="fc4c175b57fd2e55" providerId="LiveId" clId="{D51E3DAA-5423-4E25-8B3B-407B0C4ADCCF}" dt="2024-12-05T17:10:04.875" v="2903"/>
          <ac:spMkLst>
            <pc:docMk/>
            <pc:sldMk cId="2831268329" sldId="268"/>
            <ac:spMk id="3" creationId="{CE1A7A18-D036-0363-A083-822E31D312B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D75EF1-CAD8-EEBD-9410-F9D14143AD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B1AA8-269D-889B-01B3-15366D03155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A785156F-0833-4787-9618-1621DD355D5D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C62A38-E64F-A33B-D15C-09C116DA23E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F41AF8-ABD9-E129-AA85-28CF928C2BA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6C046DEE-1102-4568-9A01-59966FDDF7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719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0B7A5-1524-77BF-53C3-4233F980D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E8B05F-DA8D-FED3-DAD6-FE260E077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62F51-B724-EBF2-6249-CB2A8E61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1DB9-46F8-400A-A7F9-6DD58CB29BB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E4713-1F72-5622-7BB6-4283164CB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1466F-9681-3BED-D2B0-E228B5D6E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0D0E-7B84-492E-AAF0-066A60C14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66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CCC6D-0B21-6D2D-CC35-A244026F2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B5003B-394D-28CF-5B1A-BC6446D32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08998-52B7-4A29-2D98-C6095EF12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1DB9-46F8-400A-A7F9-6DD58CB29BB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36199-F88F-4C64-2A20-FE76461A1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99289-F474-9A4F-A77C-9A032F710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0D0E-7B84-492E-AAF0-066A60C14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38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AB9941-74E4-31F9-44E8-083B5063C7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34DC8A-4261-DF1C-619E-04F0D0923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1BF4E-10F8-FDC9-143A-12D212BF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1DB9-46F8-400A-A7F9-6DD58CB29BB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C10C0-2598-BE77-CFAB-2ED103CEB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4320F-E603-D66F-E899-79BE14DC7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0D0E-7B84-492E-AAF0-066A60C14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402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96381-286D-FA9B-2866-B35459E97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9045E-7C8D-5EBD-ED45-14D29FB5B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57357-8E9B-C31D-968A-AA0FA0F09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1DB9-46F8-400A-A7F9-6DD58CB29BB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05277-F8B5-84C5-6399-88199F74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C9BA5-D614-8118-C8D5-F55FB417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0D0E-7B84-492E-AAF0-066A60C14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54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4C21D-E4EE-D9BC-6455-624575C0F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24106-A077-AC09-1658-E869B97B3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206CD-98E0-01B7-267F-11BEF56F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1DB9-46F8-400A-A7F9-6DD58CB29BB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9DAF8-D231-D719-E57F-A2387E94F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97A89-AC8B-3976-15B8-4922A1158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0D0E-7B84-492E-AAF0-066A60C14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5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49129-4E68-E6D4-B6B7-B73AB0452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020D1-6048-967B-D635-D48E7FDB6D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BAC762-4609-4AB0-9313-9954B3751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8FE3E3-475F-8D86-7D34-57BF1DA29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1DB9-46F8-400A-A7F9-6DD58CB29BB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9F1E6F-A442-A47A-A75A-521641D0F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6022E-52E5-ABFB-95D1-B5A7B1AFC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0D0E-7B84-492E-AAF0-066A60C14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33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2C23E-C777-EAD6-1851-083776EC3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E3EB9-B239-4F59-60B1-05C639C8E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62C83A-AEAB-3540-0788-5A3ABE006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4A81F5-E27D-6DBE-06C9-94899033E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BAA409-01C2-A374-4CB0-2B65EBD8D8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B1F1B1-D68E-0CCA-7B0A-8E437AF56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1DB9-46F8-400A-A7F9-6DD58CB29BB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3A2958-921F-19AF-297C-DBE27303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FBB2D2-4D37-1F16-3B71-DDE87B37B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0D0E-7B84-492E-AAF0-066A60C14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91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8A03D-DF3E-FD08-42F3-F77E17CB1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4DA2C4-D1F2-9C05-624D-F8B500A5D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1DB9-46F8-400A-A7F9-6DD58CB29BB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95028F-F96E-EE06-9D85-366600A7C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A72B26-F998-0881-3582-F9D2F771E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0D0E-7B84-492E-AAF0-066A60C14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82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80A9F9-EB6C-BFCA-C3CB-EB80C1DB5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1DB9-46F8-400A-A7F9-6DD58CB29BB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2A243A-6D87-CA60-57B1-28FF7C32C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BD831-793F-760D-725B-37A2A7344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0D0E-7B84-492E-AAF0-066A60C14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67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EB03C-B40E-AD50-0A07-672D4303C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43D48-F772-9D30-9177-221BCCCBD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5BB382-55EA-3A0E-9BA4-6A267358E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577004-EA02-1B30-AAD9-E1B209576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1DB9-46F8-400A-A7F9-6DD58CB29BB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9A5F0C-23C5-8625-C7B3-B9347193E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EC7439-3B9B-93AE-19A8-328200C16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0D0E-7B84-492E-AAF0-066A60C14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144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8FDC2-7DB8-1596-3739-9FAD9E2BA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90A31F-22E5-BC33-BDB6-88255D72E5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1A1A27-7655-5506-C1CA-02F117F1AE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5368C6-0390-6452-A8B6-0B6C82BCA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1DB9-46F8-400A-A7F9-6DD58CB29BB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23743-8068-DCDF-A62A-82699A370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E14C5A-E559-890C-1C54-43D8AFC5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70D0E-7B84-492E-AAF0-066A60C14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24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B018BF-FAA8-5678-8518-EA5F95833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D421A-9A71-5396-CA9F-CB8767AE8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C1958-5976-CB1B-D1B3-5313046B60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571DB9-46F8-400A-A7F9-6DD58CB29BB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69E67-ADA6-0890-DCD6-3CA93EFB3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A52BE-9FB1-611F-B5DB-2529F92D11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470D0E-7B84-492E-AAF0-066A60C14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733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awson@nakedobjects.or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189E1-B5D1-1E76-A432-DC2F5C90F6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10 reasons to love </a:t>
            </a:r>
            <a:br>
              <a:rPr lang="en-GB"/>
            </a:br>
            <a:r>
              <a:rPr lang="en-GB"/>
              <a:t>'coding with Elan'</a:t>
            </a:r>
            <a:br>
              <a:rPr lang="en-GB"/>
            </a:b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1A7A18-D036-0363-A083-822E31D312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Richard Pawson  -  </a:t>
            </a:r>
            <a:r>
              <a:rPr lang="en-GB">
                <a:hlinkClick r:id="rId2"/>
              </a:rPr>
              <a:t>rpawson@nakedobjects.org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268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8C4FA-0BE2-853E-767D-E2832888D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8. </a:t>
            </a:r>
            <a:r>
              <a:rPr lang="en-GB" i="1"/>
              <a:t>Encourages</a:t>
            </a:r>
            <a:r>
              <a:rPr lang="en-GB"/>
              <a:t> good patterns &amp;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D77A5-9AAC-9625-0A14-F70037F28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'Command-query separation' 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is a query, a procedure is a command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Bertand Meyer (originator of the CQS pattern) 'Because asking a question shouldn't change the answer`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Elan is the only known multi-paradigm language that makes this important distinction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'Separation of concerns'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especially: separating code responsible for the UI, from code implementing core logic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OOP - favouring 'delegation over inheritance'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(also expressed as 'favouring composition over inheritance')</a:t>
            </a:r>
            <a:endParaRPr lang="en-GB" sz="1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287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60AAF-4C6B-2ED5-4D94-0374498C3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9. Eases transition to advanced languages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6C287-3ABA-4E49-BF17-AFF67E60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Elan is multi-paradigm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Procedural Programming (PP)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Object-oriented Programming</a:t>
            </a: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(OOP)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unctional Programming (FP)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Elan's model of PP is simple and powerful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Easy transition to </a:t>
            </a:r>
            <a:r>
              <a:rPr lang="en-GB" sz="1400" i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</a:t>
            </a: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procedural language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Elan's model of OOP is simple and powerful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Implements </a:t>
            </a:r>
            <a:r>
              <a:rPr lang="en-GB" sz="1400" i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proper</a:t>
            </a: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OOP including private members, polymorphism, type-substitutability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Teaches the </a:t>
            </a:r>
            <a:r>
              <a:rPr lang="en-GB" sz="1400" i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</a:t>
            </a: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aspects of OOP, but avoids complexity of e.g. overriding, overideability, shadowing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Facilitates later transition to more powerful OOP languages e.g C#, Java – designed for </a:t>
            </a:r>
            <a:r>
              <a:rPr lang="en-GB" sz="1400" i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large-scale</a:t>
            </a: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systems development</a:t>
            </a:r>
            <a:endParaRPr lang="en-GB" sz="1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Elan's model of FP is simple and powerful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Transition from Elan to e.g. Haskell, ML is much easier than from any existing language used in schools</a:t>
            </a:r>
            <a:endParaRPr lang="en-GB" sz="1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Elan is the first multi-paradigm language to </a:t>
            </a:r>
            <a:r>
              <a:rPr lang="en-GB" sz="1400" i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properly</a:t>
            </a: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distinguish </a:t>
            </a:r>
            <a:r>
              <a:rPr lang="en-GB" sz="1400" b="1" kern="100">
                <a:solidFill>
                  <a:srgbClr val="0070C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</a:t>
            </a:r>
            <a:r>
              <a:rPr lang="en-GB" sz="1400" b="1" kern="100">
                <a:solidFill>
                  <a:srgbClr val="007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procedure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Elan </a:t>
            </a: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makes it easy to work with</a:t>
            </a: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i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immutable</a:t>
            </a: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structures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17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DD1DA-3E1E-DBE9-7980-EE4950938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10. Access better teaching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B580F-06A9-6AFC-C599-214B2E093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 primarily by creating whole, rewarding, programs – from scratch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 it is far more rewarding and motivating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 you learn how to think about designing a program, not just abstract coding exercise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 each new coding technique as a response to a specific need/problem arising in a context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Promotes better understanding and likelihood of remembering by association with problem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 the proper distinction of function &amp; procedure from the outset</a:t>
            </a:r>
          </a:p>
          <a:p>
            <a:pPr lvl="1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advantages of doing this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 automated testing from the outset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PRIMM compatible</a:t>
            </a:r>
            <a:endParaRPr lang="en-GB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979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0621-E029-839D-B558-0CD5C430B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10 reasons to love 'coding with Elan'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F88C0-DE5D-4867-0A05-E25899180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/>
              <a:t>Simpler technical platform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Code is more readable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Easier to write and to edit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Graphics are built-in, and easy to use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Unit testing is part of the 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Profiles tailor language &amp; IDE features to individuals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Prevents common bad habits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Encourages good design &amp; coding practices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Facilitates later transition to professional &amp; academic languages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Comes with better teaching resources</a:t>
            </a:r>
          </a:p>
        </p:txBody>
      </p:sp>
    </p:spTree>
    <p:extLst>
      <p:ext uri="{BB962C8B-B14F-4D97-AF65-F5344CB8AC3E}">
        <p14:creationId xmlns:p14="http://schemas.microsoft.com/office/powerpoint/2010/main" val="570450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B1FF1-5547-EDF4-8A84-6F556BEEA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1. Simpler technical platform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7385E-1394-A261-5FA6-CDEE56FD9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Elan tools and all associated resources are completely </a:t>
            </a:r>
            <a:r>
              <a:rPr lang="en-GB" sz="1800" i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</a:t>
            </a:r>
            <a:endParaRPr lang="en-GB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install - runs entirely within the Chrome browser with no need for ongoing server access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it from a public website; or from your school server; or as a standalone webpage saved on your device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Language, IDE, &amp; standard library form a single system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always in synch. with each other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capabilit</a:t>
            </a: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ies of the IDE are closed, known, managed, and </a:t>
            </a:r>
            <a:r>
              <a:rPr lang="en-GB" sz="1400" i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guaranteed 100% AI-free</a:t>
            </a:r>
            <a:endParaRPr lang="en-GB" sz="1400" i="1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Elan code you write is guaranteed to run on all future versions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Release 1.0, that is, planned for April/May 2025</a:t>
            </a:r>
          </a:p>
        </p:txBody>
      </p:sp>
    </p:spTree>
    <p:extLst>
      <p:ext uri="{BB962C8B-B14F-4D97-AF65-F5344CB8AC3E}">
        <p14:creationId xmlns:p14="http://schemas.microsoft.com/office/powerpoint/2010/main" val="4108962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5F9E4-5BBD-F4D1-F1CE-74FD420FC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2. Readability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60CFA-8AC3-2B31-9F62-0E68061B3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Syntax is close to pseudo-code 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favouring keywords over punctuation symbols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Aligned to how code is </a:t>
            </a:r>
            <a:r>
              <a:rPr lang="en-GB" sz="1800" i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verbalised</a:t>
            </a: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e.g.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 construct starts with a keyword chosen to help verabilisation  </a:t>
            </a:r>
            <a:r>
              <a:rPr lang="en-GB" sz="1400" kern="100">
                <a:solidFill>
                  <a:srgbClr val="4472C4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main</a:t>
            </a: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400" kern="100">
                <a:solidFill>
                  <a:srgbClr val="4472C4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set</a:t>
            </a: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400" kern="100">
                <a:solidFill>
                  <a:srgbClr val="4472C4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call,property,constructor</a:t>
            </a:r>
            <a:endParaRPr lang="en-GB" sz="1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 code formatting automatic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unchangeable  (except for accessibility)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Outline view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Frame highlighting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Frame numbers</a:t>
            </a:r>
          </a:p>
        </p:txBody>
      </p:sp>
    </p:spTree>
    <p:extLst>
      <p:ext uri="{BB962C8B-B14F-4D97-AF65-F5344CB8AC3E}">
        <p14:creationId xmlns:p14="http://schemas.microsoft.com/office/powerpoint/2010/main" val="3930662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0CFB5-9E23-0B28-81BB-053D2F3DB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3. Easier to write and to 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C36E5-E6A0-E615-9F3C-2F5FF5769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Frame-based editor significantly reduces typing, and makes many </a:t>
            </a: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 syntax errors </a:t>
            </a:r>
            <a:r>
              <a:rPr lang="en-GB" sz="1800" i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impossible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'Elan </a:t>
            </a:r>
            <a:r>
              <a:rPr lang="en-GB" sz="1400" i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looks like</a:t>
            </a: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text-based language, but </a:t>
            </a:r>
            <a:r>
              <a:rPr lang="en-GB" sz="1400" i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feels like</a:t>
            </a: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block-based language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Prompts reduce need to memorise constructs, and fear of the blank page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editor does not </a:t>
            </a:r>
            <a:r>
              <a:rPr lang="en-GB" sz="1400" i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guess</a:t>
            </a: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en-GB" sz="1400" i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predict</a:t>
            </a: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what you are going to write. It is simply applying the rules of the language grammar.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Editing at frame level speeds editing, and preserves code integrity</a:t>
            </a:r>
          </a:p>
        </p:txBody>
      </p:sp>
    </p:spTree>
    <p:extLst>
      <p:ext uri="{BB962C8B-B14F-4D97-AF65-F5344CB8AC3E}">
        <p14:creationId xmlns:p14="http://schemas.microsoft.com/office/powerpoint/2010/main" val="802423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D94D4-166F-4F4C-B2D4-C6736868E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4. In-built 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F4E35-C9D0-114D-D79F-287D0B55A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library installation, nor any 'import' statement required to use any of them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Graphics shown alongside the code, within the IDE, not a separate pane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 forms of graphics included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Turtle graphics – simplest to use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Vector g</a:t>
            </a: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raphics – a bit more to learn, but delivering high-resolution potentially-animated output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graphics – straightforward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947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028F-DB68-E969-1D64-A75A7A07F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5. Unit testing is part of the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3D308-75EB-6927-B821-049FE2838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0489"/>
            <a:ext cx="10515600" cy="4351338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 in-line tests for functions – as part of the language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Tests run automatically &amp; show status alongside each test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Multiple cases per test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 test execution does not stop at the first failure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729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B667E-38C7-C0C8-70A1-E791F9C83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6. Profiles tailor language &amp; IDE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3F0A1-BFC4-753F-270C-F5C6AD45C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 availability of </a:t>
            </a:r>
            <a:r>
              <a:rPr lang="en-GB" sz="1800" i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</a:t>
            </a: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features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 year groups, sets, or individuals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Alternative </a:t>
            </a:r>
            <a:r>
              <a:rPr lang="en-GB" sz="1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styling for accessibility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</a:t>
            </a: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CVD-friendly colour schemes –specified in a simple CSS file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Styling alternatives controlled by teacher, through profiles</a:t>
            </a:r>
            <a:endParaRPr lang="en-GB" sz="1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Innovative anti-plagiarism </a:t>
            </a:r>
            <a:r>
              <a:rPr lang="en-GB" sz="1800" i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option</a:t>
            </a: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applied groups or individuals at teacher's discretion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BED0DB-6F69-7397-3EE0-DEC38B07608C}"/>
              </a:ext>
            </a:extLst>
          </p:cNvPr>
          <p:cNvSpPr txBox="1"/>
          <p:nvPr/>
        </p:nvSpPr>
        <p:spPr>
          <a:xfrm>
            <a:off x="1459240" y="3995678"/>
            <a:ext cx="980616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lvl="1"/>
            <a:r>
              <a:rPr lang="en-GB" b="0">
                <a:solidFill>
                  <a:srgbClr val="0451A5"/>
                </a:solidFill>
                <a:effectLst/>
                <a:latin typeface="Consolas" panose="020B0609020204030204" pitchFamily="49" charset="0"/>
              </a:rPr>
              <a:t>"name"</a:t>
            </a:r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GB" b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"Year 10"</a:t>
            </a:r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b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>
                <a:solidFill>
                  <a:srgbClr val="0451A5"/>
                </a:solidFill>
                <a:effectLst/>
                <a:latin typeface="Consolas" panose="020B0609020204030204" pitchFamily="49" charset="0"/>
              </a:rPr>
              <a:t>"globals"</a:t>
            </a:r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:[</a:t>
            </a:r>
            <a:r>
              <a:rPr lang="en-GB" b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"main"</a:t>
            </a:r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"procedure"</a:t>
            </a:r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"function"</a:t>
            </a:r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GB" b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"constant"</a:t>
            </a:r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</a:t>
            </a:r>
          </a:p>
          <a:p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>
                <a:solidFill>
                  <a:srgbClr val="0451A5"/>
                </a:solidFill>
                <a:effectLst/>
                <a:latin typeface="Consolas" panose="020B0609020204030204" pitchFamily="49" charset="0"/>
              </a:rPr>
              <a:t>"statements"</a:t>
            </a:r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:[</a:t>
            </a:r>
            <a:r>
              <a:rPr lang="en-GB" b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"var"</a:t>
            </a:r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"set"</a:t>
            </a:r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"print"</a:t>
            </a:r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</a:t>
            </a:r>
          </a:p>
          <a:p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>
                <a:solidFill>
                  <a:srgbClr val="0451A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GB">
                <a:solidFill>
                  <a:srgbClr val="0451A5"/>
                </a:solidFill>
                <a:latin typeface="Consolas" panose="020B0609020204030204" pitchFamily="49" charset="0"/>
              </a:rPr>
              <a:t>class</a:t>
            </a:r>
            <a:r>
              <a:rPr lang="en-GB" b="0">
                <a:solidFill>
                  <a:srgbClr val="0451A5"/>
                </a:solidFill>
                <a:effectLst/>
                <a:latin typeface="Consolas" panose="020B0609020204030204" pitchFamily="49" charset="0"/>
              </a:rPr>
              <a:t>-members"</a:t>
            </a:r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:[],</a:t>
            </a:r>
          </a:p>
          <a:p>
            <a:b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>
                <a:solidFill>
                  <a:srgbClr val="0451A5"/>
                </a:solidFill>
                <a:effectLst/>
                <a:latin typeface="Consolas" panose="020B0609020204030204" pitchFamily="49" charset="0"/>
              </a:rPr>
              <a:t>"include_profile_name_in_header"</a:t>
            </a:r>
            <a:r>
              <a:rPr lang="en-US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US" b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false</a:t>
            </a:r>
            <a:r>
              <a:rPr lang="en-US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>
                <a:solidFill>
                  <a:srgbClr val="0451A5"/>
                </a:solidFill>
                <a:effectLst/>
                <a:latin typeface="Consolas" panose="020B0609020204030204" pitchFamily="49" charset="0"/>
              </a:rPr>
              <a:t>"can_load_only_own_files"</a:t>
            </a:r>
            <a:r>
              <a:rPr lang="en-US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US" b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false</a:t>
            </a:r>
            <a:endParaRPr lang="en-US" b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624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0866-3A01-C843-A856-0039988AC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7. </a:t>
            </a:r>
            <a:r>
              <a:rPr lang="en-GB" i="1"/>
              <a:t>Prevents</a:t>
            </a:r>
            <a:r>
              <a:rPr lang="en-GB"/>
              <a:t> common bad habits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73D32-B9E1-8B48-348A-13680B0EC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g</a:t>
            </a: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lobal variables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Cannot break out from a loop, procedure, or function before completion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such thing as a 'null reference</a:t>
            </a:r>
            <a:r>
              <a:rPr lang="en-GB" sz="1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hence no such thing as a 'null reference error'</a:t>
            </a:r>
          </a:p>
        </p:txBody>
      </p:sp>
    </p:spTree>
    <p:extLst>
      <p:ext uri="{BB962C8B-B14F-4D97-AF65-F5344CB8AC3E}">
        <p14:creationId xmlns:p14="http://schemas.microsoft.com/office/powerpoint/2010/main" val="4095391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946</Words>
  <Application>Microsoft Office PowerPoint</Application>
  <PresentationFormat>Widescreen</PresentationFormat>
  <Paragraphs>104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Consolas</vt:lpstr>
      <vt:lpstr>Courier New</vt:lpstr>
      <vt:lpstr>Symbol</vt:lpstr>
      <vt:lpstr>Office Theme</vt:lpstr>
      <vt:lpstr>10 reasons to love  'coding with Elan' </vt:lpstr>
      <vt:lpstr>10 reasons to love 'coding with Elan'</vt:lpstr>
      <vt:lpstr>1. Simpler technical platform</vt:lpstr>
      <vt:lpstr>2. Readability</vt:lpstr>
      <vt:lpstr>3. Easier to write and to edit</vt:lpstr>
      <vt:lpstr>4. In-built graphics</vt:lpstr>
      <vt:lpstr>5. Unit testing is part of the language</vt:lpstr>
      <vt:lpstr>6. Profiles tailor language &amp; IDE features</vt:lpstr>
      <vt:lpstr>7. Prevents common bad habits</vt:lpstr>
      <vt:lpstr>8. Encourages good patterns &amp; practices</vt:lpstr>
      <vt:lpstr>9. Eases transition to advanced languages </vt:lpstr>
      <vt:lpstr>10. Access better teaching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Richard Pawson</dc:creator>
  <cp:lastModifiedBy>Richard Pawson</cp:lastModifiedBy>
  <cp:revision>1</cp:revision>
  <cp:lastPrinted>2024-12-05T15:27:06Z</cp:lastPrinted>
  <dcterms:created xsi:type="dcterms:W3CDTF">2024-11-11T13:44:29Z</dcterms:created>
  <dcterms:modified xsi:type="dcterms:W3CDTF">2024-12-05T17:10:24Z</dcterms:modified>
</cp:coreProperties>
</file>